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6"/>
  </p:notesMasterIdLst>
  <p:handoutMasterIdLst>
    <p:handoutMasterId r:id="rId17"/>
  </p:handoutMasterIdLst>
  <p:sldIdLst>
    <p:sldId id="256" r:id="rId5"/>
    <p:sldId id="266" r:id="rId6"/>
    <p:sldId id="267" r:id="rId7"/>
    <p:sldId id="277" r:id="rId8"/>
    <p:sldId id="278" r:id="rId9"/>
    <p:sldId id="273" r:id="rId10"/>
    <p:sldId id="276" r:id="rId11"/>
    <p:sldId id="272" r:id="rId12"/>
    <p:sldId id="274" r:id="rId13"/>
    <p:sldId id="269" r:id="rId14"/>
    <p:sldId id="275" r:id="rId15"/>
  </p:sldIdLst>
  <p:sldSz cx="12192000" cy="6858000"/>
  <p:notesSz cx="6858000" cy="9144000"/>
  <p:defaultTex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598" autoAdjust="0"/>
  </p:normalViewPr>
  <p:slideViewPr>
    <p:cSldViewPr snapToGrid="0">
      <p:cViewPr varScale="1">
        <p:scale>
          <a:sx n="115" d="100"/>
          <a:sy n="115" d="100"/>
        </p:scale>
        <p:origin x="744" y="7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9" d="100"/>
          <a:sy n="99" d="100"/>
        </p:scale>
        <p:origin x="357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98F3F0-FFBF-40EC-B1C2-DD285D56370F}"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5F2E1687-CF6F-420A-9473-52285E4A7924}">
      <dgm:prSet/>
      <dgm:spPr/>
      <dgm:t>
        <a:bodyPr/>
        <a:lstStyle/>
        <a:p>
          <a:r>
            <a:rPr lang="ga-IE" dirty="0"/>
            <a:t>Arduinos</a:t>
          </a:r>
          <a:endParaRPr lang="en-US" dirty="0"/>
        </a:p>
      </dgm:t>
    </dgm:pt>
    <dgm:pt modelId="{EDA74880-AFF7-43FE-8CF3-3A7389B25BC2}" type="parTrans" cxnId="{79D643F5-B4E0-429F-A561-F0150AD866CC}">
      <dgm:prSet/>
      <dgm:spPr/>
      <dgm:t>
        <a:bodyPr/>
        <a:lstStyle/>
        <a:p>
          <a:endParaRPr lang="en-US"/>
        </a:p>
      </dgm:t>
    </dgm:pt>
    <dgm:pt modelId="{F06BF8FD-C202-4315-992B-A4B2A7161315}" type="sibTrans" cxnId="{79D643F5-B4E0-429F-A561-F0150AD866CC}">
      <dgm:prSet/>
      <dgm:spPr/>
      <dgm:t>
        <a:bodyPr/>
        <a:lstStyle/>
        <a:p>
          <a:endParaRPr lang="en-US"/>
        </a:p>
      </dgm:t>
    </dgm:pt>
    <dgm:pt modelId="{9ED7E149-F48F-4648-9EA5-DB72D917EDF3}">
      <dgm:prSet/>
      <dgm:spPr/>
      <dgm:t>
        <a:bodyPr/>
        <a:lstStyle/>
        <a:p>
          <a:r>
            <a:rPr lang="ga-IE" baseline="0"/>
            <a:t>Home automation devices</a:t>
          </a:r>
          <a:endParaRPr lang="en-US"/>
        </a:p>
      </dgm:t>
    </dgm:pt>
    <dgm:pt modelId="{F91BE84A-B464-48DC-91F6-F811B5C20A53}" type="parTrans" cxnId="{8AE46037-2AF4-43BB-8787-84BEF06AFDDA}">
      <dgm:prSet/>
      <dgm:spPr/>
      <dgm:t>
        <a:bodyPr/>
        <a:lstStyle/>
        <a:p>
          <a:endParaRPr lang="en-US"/>
        </a:p>
      </dgm:t>
    </dgm:pt>
    <dgm:pt modelId="{FDA8BFC5-AEE1-45A2-9B76-E478D5221408}" type="sibTrans" cxnId="{8AE46037-2AF4-43BB-8787-84BEF06AFDDA}">
      <dgm:prSet/>
      <dgm:spPr/>
      <dgm:t>
        <a:bodyPr/>
        <a:lstStyle/>
        <a:p>
          <a:endParaRPr lang="en-US"/>
        </a:p>
      </dgm:t>
    </dgm:pt>
    <dgm:pt modelId="{242DFAA8-0C07-4419-8519-E165DD655E8C}">
      <dgm:prSet/>
      <dgm:spPr/>
      <dgm:t>
        <a:bodyPr/>
        <a:lstStyle/>
        <a:p>
          <a:r>
            <a:rPr lang="ga-IE" baseline="0"/>
            <a:t>IoT devices</a:t>
          </a:r>
          <a:endParaRPr lang="en-US"/>
        </a:p>
      </dgm:t>
    </dgm:pt>
    <dgm:pt modelId="{269127CF-B9E1-4950-B5DC-45B2CD29F519}" type="parTrans" cxnId="{098FD323-D0D9-420D-B2C2-74C86CC57D51}">
      <dgm:prSet/>
      <dgm:spPr/>
      <dgm:t>
        <a:bodyPr/>
        <a:lstStyle/>
        <a:p>
          <a:endParaRPr lang="en-US"/>
        </a:p>
      </dgm:t>
    </dgm:pt>
    <dgm:pt modelId="{0EC49F00-DAA3-42A0-AFC3-9A57B2EE0B72}" type="sibTrans" cxnId="{098FD323-D0D9-420D-B2C2-74C86CC57D51}">
      <dgm:prSet/>
      <dgm:spPr/>
      <dgm:t>
        <a:bodyPr/>
        <a:lstStyle/>
        <a:p>
          <a:endParaRPr lang="en-US"/>
        </a:p>
      </dgm:t>
    </dgm:pt>
    <dgm:pt modelId="{CEA9ED48-0C14-4C94-8DEC-E72866308C29}">
      <dgm:prSet/>
      <dgm:spPr/>
      <dgm:t>
        <a:bodyPr/>
        <a:lstStyle/>
        <a:p>
          <a:r>
            <a:rPr lang="ga-IE" baseline="0"/>
            <a:t>Control boards for robots</a:t>
          </a:r>
          <a:endParaRPr lang="en-US"/>
        </a:p>
      </dgm:t>
    </dgm:pt>
    <dgm:pt modelId="{047C3EDB-2245-4820-A9AC-9F744397C730}" type="parTrans" cxnId="{592900CE-6043-45D7-8137-D88B459EE24E}">
      <dgm:prSet/>
      <dgm:spPr/>
      <dgm:t>
        <a:bodyPr/>
        <a:lstStyle/>
        <a:p>
          <a:endParaRPr lang="en-US"/>
        </a:p>
      </dgm:t>
    </dgm:pt>
    <dgm:pt modelId="{4A2DF4E6-78F1-4D6E-9D59-C43B05BFA632}" type="sibTrans" cxnId="{592900CE-6043-45D7-8137-D88B459EE24E}">
      <dgm:prSet/>
      <dgm:spPr/>
      <dgm:t>
        <a:bodyPr/>
        <a:lstStyle/>
        <a:p>
          <a:endParaRPr lang="en-US"/>
        </a:p>
      </dgm:t>
    </dgm:pt>
    <dgm:pt modelId="{A895D8D3-F6E4-4FB1-BE17-2A1B33342EDF}" type="pres">
      <dgm:prSet presAssocID="{FE98F3F0-FFBF-40EC-B1C2-DD285D56370F}" presName="hierChild1" presStyleCnt="0">
        <dgm:presLayoutVars>
          <dgm:chPref val="1"/>
          <dgm:dir/>
          <dgm:animOne val="branch"/>
          <dgm:animLvl val="lvl"/>
          <dgm:resizeHandles/>
        </dgm:presLayoutVars>
      </dgm:prSet>
      <dgm:spPr/>
    </dgm:pt>
    <dgm:pt modelId="{CED975A5-51CE-41C9-947E-B829ECFB99AF}" type="pres">
      <dgm:prSet presAssocID="{5F2E1687-CF6F-420A-9473-52285E4A7924}" presName="hierRoot1" presStyleCnt="0"/>
      <dgm:spPr/>
    </dgm:pt>
    <dgm:pt modelId="{6F003AF7-982A-4188-BAD1-3A309FB801EC}" type="pres">
      <dgm:prSet presAssocID="{5F2E1687-CF6F-420A-9473-52285E4A7924}" presName="composite" presStyleCnt="0"/>
      <dgm:spPr/>
    </dgm:pt>
    <dgm:pt modelId="{4883F258-D718-4611-8B52-05CDBC55EF48}" type="pres">
      <dgm:prSet presAssocID="{5F2E1687-CF6F-420A-9473-52285E4A7924}" presName="background" presStyleLbl="node0" presStyleIdx="0" presStyleCnt="1"/>
      <dgm:spPr/>
    </dgm:pt>
    <dgm:pt modelId="{7E5662BE-7850-40DB-BE4A-9E19EE68B67A}" type="pres">
      <dgm:prSet presAssocID="{5F2E1687-CF6F-420A-9473-52285E4A7924}" presName="text" presStyleLbl="fgAcc0" presStyleIdx="0" presStyleCnt="1">
        <dgm:presLayoutVars>
          <dgm:chPref val="3"/>
        </dgm:presLayoutVars>
      </dgm:prSet>
      <dgm:spPr/>
    </dgm:pt>
    <dgm:pt modelId="{D82A203B-172C-4CE6-B346-38EB78C92A98}" type="pres">
      <dgm:prSet presAssocID="{5F2E1687-CF6F-420A-9473-52285E4A7924}" presName="hierChild2" presStyleCnt="0"/>
      <dgm:spPr/>
    </dgm:pt>
    <dgm:pt modelId="{6FF88127-0D9E-48A6-BFAE-2769C5ECBA9F}" type="pres">
      <dgm:prSet presAssocID="{F91BE84A-B464-48DC-91F6-F811B5C20A53}" presName="Name10" presStyleLbl="parChTrans1D2" presStyleIdx="0" presStyleCnt="3"/>
      <dgm:spPr/>
    </dgm:pt>
    <dgm:pt modelId="{43C1C1F8-8BBA-47E6-8012-6DDD0894D54D}" type="pres">
      <dgm:prSet presAssocID="{9ED7E149-F48F-4648-9EA5-DB72D917EDF3}" presName="hierRoot2" presStyleCnt="0"/>
      <dgm:spPr/>
    </dgm:pt>
    <dgm:pt modelId="{96288201-9226-448B-905E-8058BAFFE591}" type="pres">
      <dgm:prSet presAssocID="{9ED7E149-F48F-4648-9EA5-DB72D917EDF3}" presName="composite2" presStyleCnt="0"/>
      <dgm:spPr/>
    </dgm:pt>
    <dgm:pt modelId="{4DB8FAD5-4A6A-4A35-9D92-DB973670C75C}" type="pres">
      <dgm:prSet presAssocID="{9ED7E149-F48F-4648-9EA5-DB72D917EDF3}" presName="background2" presStyleLbl="node2" presStyleIdx="0" presStyleCnt="3"/>
      <dgm:spPr/>
    </dgm:pt>
    <dgm:pt modelId="{0EB58DAE-ECE6-4A95-9E70-6F8E06DA9311}" type="pres">
      <dgm:prSet presAssocID="{9ED7E149-F48F-4648-9EA5-DB72D917EDF3}" presName="text2" presStyleLbl="fgAcc2" presStyleIdx="0" presStyleCnt="3">
        <dgm:presLayoutVars>
          <dgm:chPref val="3"/>
        </dgm:presLayoutVars>
      </dgm:prSet>
      <dgm:spPr/>
    </dgm:pt>
    <dgm:pt modelId="{C75E4CE4-E3C3-4A3C-BDB1-EAA7DA93C9C8}" type="pres">
      <dgm:prSet presAssocID="{9ED7E149-F48F-4648-9EA5-DB72D917EDF3}" presName="hierChild3" presStyleCnt="0"/>
      <dgm:spPr/>
    </dgm:pt>
    <dgm:pt modelId="{9D04EBC9-6F1D-4948-89F3-5132ED83C024}" type="pres">
      <dgm:prSet presAssocID="{269127CF-B9E1-4950-B5DC-45B2CD29F519}" presName="Name10" presStyleLbl="parChTrans1D2" presStyleIdx="1" presStyleCnt="3"/>
      <dgm:spPr/>
    </dgm:pt>
    <dgm:pt modelId="{13339DC5-C677-4892-B863-D5AE32072832}" type="pres">
      <dgm:prSet presAssocID="{242DFAA8-0C07-4419-8519-E165DD655E8C}" presName="hierRoot2" presStyleCnt="0"/>
      <dgm:spPr/>
    </dgm:pt>
    <dgm:pt modelId="{0FB203DD-A5E6-4C52-B148-B62B4FE3247B}" type="pres">
      <dgm:prSet presAssocID="{242DFAA8-0C07-4419-8519-E165DD655E8C}" presName="composite2" presStyleCnt="0"/>
      <dgm:spPr/>
    </dgm:pt>
    <dgm:pt modelId="{F245B804-D503-40CD-BF1E-EF91BD9B757F}" type="pres">
      <dgm:prSet presAssocID="{242DFAA8-0C07-4419-8519-E165DD655E8C}" presName="background2" presStyleLbl="node2" presStyleIdx="1" presStyleCnt="3"/>
      <dgm:spPr/>
    </dgm:pt>
    <dgm:pt modelId="{EE472C6F-E4B0-4FFD-8ED4-1A8917ABC7FB}" type="pres">
      <dgm:prSet presAssocID="{242DFAA8-0C07-4419-8519-E165DD655E8C}" presName="text2" presStyleLbl="fgAcc2" presStyleIdx="1" presStyleCnt="3">
        <dgm:presLayoutVars>
          <dgm:chPref val="3"/>
        </dgm:presLayoutVars>
      </dgm:prSet>
      <dgm:spPr/>
    </dgm:pt>
    <dgm:pt modelId="{F5864794-FDDC-4096-80EC-E153CD5F7ADE}" type="pres">
      <dgm:prSet presAssocID="{242DFAA8-0C07-4419-8519-E165DD655E8C}" presName="hierChild3" presStyleCnt="0"/>
      <dgm:spPr/>
    </dgm:pt>
    <dgm:pt modelId="{B64EEE24-3F90-47AE-BB0A-B4CABD39D50B}" type="pres">
      <dgm:prSet presAssocID="{047C3EDB-2245-4820-A9AC-9F744397C730}" presName="Name10" presStyleLbl="parChTrans1D2" presStyleIdx="2" presStyleCnt="3"/>
      <dgm:spPr/>
    </dgm:pt>
    <dgm:pt modelId="{08DE8CAC-5D59-48E1-937E-976EFF2A35CE}" type="pres">
      <dgm:prSet presAssocID="{CEA9ED48-0C14-4C94-8DEC-E72866308C29}" presName="hierRoot2" presStyleCnt="0"/>
      <dgm:spPr/>
    </dgm:pt>
    <dgm:pt modelId="{3E53D4D0-0B82-42D2-8E60-6197676F404B}" type="pres">
      <dgm:prSet presAssocID="{CEA9ED48-0C14-4C94-8DEC-E72866308C29}" presName="composite2" presStyleCnt="0"/>
      <dgm:spPr/>
    </dgm:pt>
    <dgm:pt modelId="{B6A1AC9C-1061-449C-8462-9481DD051F6E}" type="pres">
      <dgm:prSet presAssocID="{CEA9ED48-0C14-4C94-8DEC-E72866308C29}" presName="background2" presStyleLbl="node2" presStyleIdx="2" presStyleCnt="3"/>
      <dgm:spPr/>
    </dgm:pt>
    <dgm:pt modelId="{E2CB1757-4D3D-42A5-8A22-D7EE8066126E}" type="pres">
      <dgm:prSet presAssocID="{CEA9ED48-0C14-4C94-8DEC-E72866308C29}" presName="text2" presStyleLbl="fgAcc2" presStyleIdx="2" presStyleCnt="3">
        <dgm:presLayoutVars>
          <dgm:chPref val="3"/>
        </dgm:presLayoutVars>
      </dgm:prSet>
      <dgm:spPr/>
    </dgm:pt>
    <dgm:pt modelId="{86826299-1879-4D02-86C5-2B06EB3E22FF}" type="pres">
      <dgm:prSet presAssocID="{CEA9ED48-0C14-4C94-8DEC-E72866308C29}" presName="hierChild3" presStyleCnt="0"/>
      <dgm:spPr/>
    </dgm:pt>
  </dgm:ptLst>
  <dgm:cxnLst>
    <dgm:cxn modelId="{34749A1E-B5B7-4152-B8BE-7703EF46CD59}" type="presOf" srcId="{242DFAA8-0C07-4419-8519-E165DD655E8C}" destId="{EE472C6F-E4B0-4FFD-8ED4-1A8917ABC7FB}" srcOrd="0" destOrd="0" presId="urn:microsoft.com/office/officeart/2005/8/layout/hierarchy1"/>
    <dgm:cxn modelId="{098FD323-D0D9-420D-B2C2-74C86CC57D51}" srcId="{5F2E1687-CF6F-420A-9473-52285E4A7924}" destId="{242DFAA8-0C07-4419-8519-E165DD655E8C}" srcOrd="1" destOrd="0" parTransId="{269127CF-B9E1-4950-B5DC-45B2CD29F519}" sibTransId="{0EC49F00-DAA3-42A0-AFC3-9A57B2EE0B72}"/>
    <dgm:cxn modelId="{9471142E-088E-40CA-892B-20FF835735A0}" type="presOf" srcId="{CEA9ED48-0C14-4C94-8DEC-E72866308C29}" destId="{E2CB1757-4D3D-42A5-8A22-D7EE8066126E}" srcOrd="0" destOrd="0" presId="urn:microsoft.com/office/officeart/2005/8/layout/hierarchy1"/>
    <dgm:cxn modelId="{483D632E-AA54-45B8-9BEA-BD8E3E653D11}" type="presOf" srcId="{5F2E1687-CF6F-420A-9473-52285E4A7924}" destId="{7E5662BE-7850-40DB-BE4A-9E19EE68B67A}" srcOrd="0" destOrd="0" presId="urn:microsoft.com/office/officeart/2005/8/layout/hierarchy1"/>
    <dgm:cxn modelId="{8AE46037-2AF4-43BB-8787-84BEF06AFDDA}" srcId="{5F2E1687-CF6F-420A-9473-52285E4A7924}" destId="{9ED7E149-F48F-4648-9EA5-DB72D917EDF3}" srcOrd="0" destOrd="0" parTransId="{F91BE84A-B464-48DC-91F6-F811B5C20A53}" sibTransId="{FDA8BFC5-AEE1-45A2-9B76-E478D5221408}"/>
    <dgm:cxn modelId="{DDD5173B-5DD6-49A2-8FB3-53E776F6B29A}" type="presOf" srcId="{FE98F3F0-FFBF-40EC-B1C2-DD285D56370F}" destId="{A895D8D3-F6E4-4FB1-BE17-2A1B33342EDF}" srcOrd="0" destOrd="0" presId="urn:microsoft.com/office/officeart/2005/8/layout/hierarchy1"/>
    <dgm:cxn modelId="{A536DB4E-ACD0-45F8-9608-65A35DEBCAAB}" type="presOf" srcId="{269127CF-B9E1-4950-B5DC-45B2CD29F519}" destId="{9D04EBC9-6F1D-4948-89F3-5132ED83C024}" srcOrd="0" destOrd="0" presId="urn:microsoft.com/office/officeart/2005/8/layout/hierarchy1"/>
    <dgm:cxn modelId="{49889A93-BFA1-4E91-BB75-6F1A21AFBACD}" type="presOf" srcId="{F91BE84A-B464-48DC-91F6-F811B5C20A53}" destId="{6FF88127-0D9E-48A6-BFAE-2769C5ECBA9F}" srcOrd="0" destOrd="0" presId="urn:microsoft.com/office/officeart/2005/8/layout/hierarchy1"/>
    <dgm:cxn modelId="{E0C545C7-0A59-4FF8-AF51-42D0F1949D2D}" type="presOf" srcId="{047C3EDB-2245-4820-A9AC-9F744397C730}" destId="{B64EEE24-3F90-47AE-BB0A-B4CABD39D50B}" srcOrd="0" destOrd="0" presId="urn:microsoft.com/office/officeart/2005/8/layout/hierarchy1"/>
    <dgm:cxn modelId="{592900CE-6043-45D7-8137-D88B459EE24E}" srcId="{5F2E1687-CF6F-420A-9473-52285E4A7924}" destId="{CEA9ED48-0C14-4C94-8DEC-E72866308C29}" srcOrd="2" destOrd="0" parTransId="{047C3EDB-2245-4820-A9AC-9F744397C730}" sibTransId="{4A2DF4E6-78F1-4D6E-9D59-C43B05BFA632}"/>
    <dgm:cxn modelId="{EE35FBEE-7054-422A-91EF-9BE5AFB2D6D8}" type="presOf" srcId="{9ED7E149-F48F-4648-9EA5-DB72D917EDF3}" destId="{0EB58DAE-ECE6-4A95-9E70-6F8E06DA9311}" srcOrd="0" destOrd="0" presId="urn:microsoft.com/office/officeart/2005/8/layout/hierarchy1"/>
    <dgm:cxn modelId="{79D643F5-B4E0-429F-A561-F0150AD866CC}" srcId="{FE98F3F0-FFBF-40EC-B1C2-DD285D56370F}" destId="{5F2E1687-CF6F-420A-9473-52285E4A7924}" srcOrd="0" destOrd="0" parTransId="{EDA74880-AFF7-43FE-8CF3-3A7389B25BC2}" sibTransId="{F06BF8FD-C202-4315-992B-A4B2A7161315}"/>
    <dgm:cxn modelId="{844C2B81-7AC7-4C27-B542-DF0EB86616D0}" type="presParOf" srcId="{A895D8D3-F6E4-4FB1-BE17-2A1B33342EDF}" destId="{CED975A5-51CE-41C9-947E-B829ECFB99AF}" srcOrd="0" destOrd="0" presId="urn:microsoft.com/office/officeart/2005/8/layout/hierarchy1"/>
    <dgm:cxn modelId="{8EA3B3AA-63C2-41F0-80E2-4DA7696D102B}" type="presParOf" srcId="{CED975A5-51CE-41C9-947E-B829ECFB99AF}" destId="{6F003AF7-982A-4188-BAD1-3A309FB801EC}" srcOrd="0" destOrd="0" presId="urn:microsoft.com/office/officeart/2005/8/layout/hierarchy1"/>
    <dgm:cxn modelId="{581F026A-9374-4BBF-BC78-FB5C59FDAC94}" type="presParOf" srcId="{6F003AF7-982A-4188-BAD1-3A309FB801EC}" destId="{4883F258-D718-4611-8B52-05CDBC55EF48}" srcOrd="0" destOrd="0" presId="urn:microsoft.com/office/officeart/2005/8/layout/hierarchy1"/>
    <dgm:cxn modelId="{93CBF364-A450-4567-B1FA-574695C62712}" type="presParOf" srcId="{6F003AF7-982A-4188-BAD1-3A309FB801EC}" destId="{7E5662BE-7850-40DB-BE4A-9E19EE68B67A}" srcOrd="1" destOrd="0" presId="urn:microsoft.com/office/officeart/2005/8/layout/hierarchy1"/>
    <dgm:cxn modelId="{260C914C-58AC-41DA-8240-740B2854A94D}" type="presParOf" srcId="{CED975A5-51CE-41C9-947E-B829ECFB99AF}" destId="{D82A203B-172C-4CE6-B346-38EB78C92A98}" srcOrd="1" destOrd="0" presId="urn:microsoft.com/office/officeart/2005/8/layout/hierarchy1"/>
    <dgm:cxn modelId="{85AF9A42-CCB3-42C9-BFFF-52D05B182100}" type="presParOf" srcId="{D82A203B-172C-4CE6-B346-38EB78C92A98}" destId="{6FF88127-0D9E-48A6-BFAE-2769C5ECBA9F}" srcOrd="0" destOrd="0" presId="urn:microsoft.com/office/officeart/2005/8/layout/hierarchy1"/>
    <dgm:cxn modelId="{0DD52C43-45D0-4765-9EDE-1B02809BC40F}" type="presParOf" srcId="{D82A203B-172C-4CE6-B346-38EB78C92A98}" destId="{43C1C1F8-8BBA-47E6-8012-6DDD0894D54D}" srcOrd="1" destOrd="0" presId="urn:microsoft.com/office/officeart/2005/8/layout/hierarchy1"/>
    <dgm:cxn modelId="{6C06FD88-FB60-414D-8410-D272701B2EBC}" type="presParOf" srcId="{43C1C1F8-8BBA-47E6-8012-6DDD0894D54D}" destId="{96288201-9226-448B-905E-8058BAFFE591}" srcOrd="0" destOrd="0" presId="urn:microsoft.com/office/officeart/2005/8/layout/hierarchy1"/>
    <dgm:cxn modelId="{6E3D5FAC-6892-4265-8949-AE8427D62DD9}" type="presParOf" srcId="{96288201-9226-448B-905E-8058BAFFE591}" destId="{4DB8FAD5-4A6A-4A35-9D92-DB973670C75C}" srcOrd="0" destOrd="0" presId="urn:microsoft.com/office/officeart/2005/8/layout/hierarchy1"/>
    <dgm:cxn modelId="{F9F25D08-9132-4B11-A55D-F519DBF444CA}" type="presParOf" srcId="{96288201-9226-448B-905E-8058BAFFE591}" destId="{0EB58DAE-ECE6-4A95-9E70-6F8E06DA9311}" srcOrd="1" destOrd="0" presId="urn:microsoft.com/office/officeart/2005/8/layout/hierarchy1"/>
    <dgm:cxn modelId="{3B36FD74-7FC7-4AE9-B257-91654E975B27}" type="presParOf" srcId="{43C1C1F8-8BBA-47E6-8012-6DDD0894D54D}" destId="{C75E4CE4-E3C3-4A3C-BDB1-EAA7DA93C9C8}" srcOrd="1" destOrd="0" presId="urn:microsoft.com/office/officeart/2005/8/layout/hierarchy1"/>
    <dgm:cxn modelId="{D6F6CA13-CA9E-45D6-9052-61C357398702}" type="presParOf" srcId="{D82A203B-172C-4CE6-B346-38EB78C92A98}" destId="{9D04EBC9-6F1D-4948-89F3-5132ED83C024}" srcOrd="2" destOrd="0" presId="urn:microsoft.com/office/officeart/2005/8/layout/hierarchy1"/>
    <dgm:cxn modelId="{062832A3-F484-4DAD-A25F-B5E874D501F3}" type="presParOf" srcId="{D82A203B-172C-4CE6-B346-38EB78C92A98}" destId="{13339DC5-C677-4892-B863-D5AE32072832}" srcOrd="3" destOrd="0" presId="urn:microsoft.com/office/officeart/2005/8/layout/hierarchy1"/>
    <dgm:cxn modelId="{7BD0BFCF-6B96-4F7E-AAD9-B00BEB7F7C3D}" type="presParOf" srcId="{13339DC5-C677-4892-B863-D5AE32072832}" destId="{0FB203DD-A5E6-4C52-B148-B62B4FE3247B}" srcOrd="0" destOrd="0" presId="urn:microsoft.com/office/officeart/2005/8/layout/hierarchy1"/>
    <dgm:cxn modelId="{7D930479-854F-463E-BA14-DB584D6F926B}" type="presParOf" srcId="{0FB203DD-A5E6-4C52-B148-B62B4FE3247B}" destId="{F245B804-D503-40CD-BF1E-EF91BD9B757F}" srcOrd="0" destOrd="0" presId="urn:microsoft.com/office/officeart/2005/8/layout/hierarchy1"/>
    <dgm:cxn modelId="{866E89E5-E5CE-4418-A3EE-F7A2EF0E95A9}" type="presParOf" srcId="{0FB203DD-A5E6-4C52-B148-B62B4FE3247B}" destId="{EE472C6F-E4B0-4FFD-8ED4-1A8917ABC7FB}" srcOrd="1" destOrd="0" presId="urn:microsoft.com/office/officeart/2005/8/layout/hierarchy1"/>
    <dgm:cxn modelId="{4466A2B8-53E4-487E-9605-45AEEA24AB60}" type="presParOf" srcId="{13339DC5-C677-4892-B863-D5AE32072832}" destId="{F5864794-FDDC-4096-80EC-E153CD5F7ADE}" srcOrd="1" destOrd="0" presId="urn:microsoft.com/office/officeart/2005/8/layout/hierarchy1"/>
    <dgm:cxn modelId="{5A953266-D1EE-44BF-9BBD-180387E6BA96}" type="presParOf" srcId="{D82A203B-172C-4CE6-B346-38EB78C92A98}" destId="{B64EEE24-3F90-47AE-BB0A-B4CABD39D50B}" srcOrd="4" destOrd="0" presId="urn:microsoft.com/office/officeart/2005/8/layout/hierarchy1"/>
    <dgm:cxn modelId="{491400F3-BCE1-4760-993A-268AF9D58E1A}" type="presParOf" srcId="{D82A203B-172C-4CE6-B346-38EB78C92A98}" destId="{08DE8CAC-5D59-48E1-937E-976EFF2A35CE}" srcOrd="5" destOrd="0" presId="urn:microsoft.com/office/officeart/2005/8/layout/hierarchy1"/>
    <dgm:cxn modelId="{3B2090AC-AC7C-4130-B399-E107F6847869}" type="presParOf" srcId="{08DE8CAC-5D59-48E1-937E-976EFF2A35CE}" destId="{3E53D4D0-0B82-42D2-8E60-6197676F404B}" srcOrd="0" destOrd="0" presId="urn:microsoft.com/office/officeart/2005/8/layout/hierarchy1"/>
    <dgm:cxn modelId="{03305B46-A2B5-4B60-9D02-75C338E3DF54}" type="presParOf" srcId="{3E53D4D0-0B82-42D2-8E60-6197676F404B}" destId="{B6A1AC9C-1061-449C-8462-9481DD051F6E}" srcOrd="0" destOrd="0" presId="urn:microsoft.com/office/officeart/2005/8/layout/hierarchy1"/>
    <dgm:cxn modelId="{FECE4A05-EBE9-4DEB-9585-EC045A83BD41}" type="presParOf" srcId="{3E53D4D0-0B82-42D2-8E60-6197676F404B}" destId="{E2CB1757-4D3D-42A5-8A22-D7EE8066126E}" srcOrd="1" destOrd="0" presId="urn:microsoft.com/office/officeart/2005/8/layout/hierarchy1"/>
    <dgm:cxn modelId="{B96C11E8-6094-4134-8866-CCF4BAAC073F}" type="presParOf" srcId="{08DE8CAC-5D59-48E1-937E-976EFF2A35CE}" destId="{86826299-1879-4D02-86C5-2B06EB3E22FF}"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colorful2" csCatId="colorful" phldr="1"/>
      <dgm:spPr/>
      <dgm:t>
        <a:bodyPr rtlCol="0"/>
        <a:lstStyle/>
        <a:p>
          <a:pPr rtl="0"/>
          <a:endParaRPr lang="en-US"/>
        </a:p>
      </dgm:t>
    </dgm:pt>
    <dgm:pt modelId="{CEA68BC1-0214-475A-AAEB-F2C106BEDF3D}">
      <dgm:prSet custT="1"/>
      <dgm:spPr/>
      <dgm:t>
        <a:bodyPr rtlCol="0"/>
        <a:lstStyle/>
        <a:p>
          <a:pPr rtl="0"/>
          <a:r>
            <a:rPr lang="ga-IE" sz="2100" b="1" noProof="0" dirty="0">
              <a:latin typeface="+mn-lt"/>
            </a:rPr>
            <a:t>Blinking Light</a:t>
          </a:r>
          <a:endParaRPr lang="en-GB" sz="2100" b="1" noProof="0" dirty="0">
            <a:latin typeface="+mn-lt"/>
          </a:endParaRPr>
        </a:p>
      </dgm:t>
    </dgm:pt>
    <dgm:pt modelId="{D39F5498-D166-4D4F-959E-220D13F281F2}" type="parTrans" cxnId="{4A7F6715-186E-49A7-B901-131CC9610C6D}">
      <dgm:prSet/>
      <dgm:spPr/>
      <dgm:t>
        <a:bodyPr rtlCol="0"/>
        <a:lstStyle/>
        <a:p>
          <a:pPr rtl="0"/>
          <a:endParaRPr lang="en-GB" noProof="0" dirty="0"/>
        </a:p>
      </dgm:t>
    </dgm:pt>
    <dgm:pt modelId="{D52D63DB-7300-43C9-9B4D-DCAB119753ED}" type="sibTrans" cxnId="{4A7F6715-186E-49A7-B901-131CC9610C6D}">
      <dgm:prSet/>
      <dgm:spPr/>
      <dgm:t>
        <a:bodyPr rtlCol="0"/>
        <a:lstStyle/>
        <a:p>
          <a:pPr rtl="0"/>
          <a:endParaRPr lang="en-GB" noProof="0" dirty="0"/>
        </a:p>
      </dgm:t>
    </dgm:pt>
    <dgm:pt modelId="{6E78410F-604C-43A6-A991-1F6A0685C76E}">
      <dgm:prSet custT="1"/>
      <dgm:spPr/>
      <dgm:t>
        <a:bodyPr lIns="182880" tIns="182880" rIns="182880" bIns="182880" rtlCol="0"/>
        <a:lstStyle/>
        <a:p>
          <a:pPr marL="0" rtl="0">
            <a:lnSpc>
              <a:spcPct val="100000"/>
            </a:lnSpc>
            <a:buNone/>
          </a:pPr>
          <a:r>
            <a:rPr lang="ga-IE" sz="1800" b="0" i="0" noProof="0" dirty="0">
              <a:latin typeface="+mn-lt"/>
            </a:rPr>
            <a:t>Let’s make the light on our Arduino blink!</a:t>
          </a:r>
          <a:endParaRPr lang="en-GB" sz="1800" noProof="0" dirty="0">
            <a:latin typeface="+mn-lt"/>
            <a:ea typeface="Calibri" charset="0"/>
            <a:cs typeface="Calibri" charset="0"/>
          </a:endParaRPr>
        </a:p>
      </dgm:t>
    </dgm:pt>
    <dgm:pt modelId="{B87758DC-95B9-415D-8FA2-3A592F03EEB6}" type="parTrans" cxnId="{E6E94786-140A-4645-ACBD-B11A56308E02}">
      <dgm:prSet/>
      <dgm:spPr/>
      <dgm:t>
        <a:bodyPr rtlCol="0"/>
        <a:lstStyle/>
        <a:p>
          <a:pPr rtl="0"/>
          <a:endParaRPr lang="en-GB" noProof="0" dirty="0"/>
        </a:p>
      </dgm:t>
    </dgm:pt>
    <dgm:pt modelId="{81ADE71D-3BBC-45B9-8FE7-89C53F21FB8E}" type="sibTrans" cxnId="{E6E94786-140A-4645-ACBD-B11A56308E02}">
      <dgm:prSet/>
      <dgm:spPr/>
      <dgm:t>
        <a:bodyPr rtlCol="0"/>
        <a:lstStyle/>
        <a:p>
          <a:pPr rtl="0"/>
          <a:endParaRPr lang="en-GB" noProof="0" dirty="0"/>
        </a:p>
      </dgm:t>
    </dgm:pt>
    <dgm:pt modelId="{B45FF3C1-5A75-4E4C-B2B6-84B0FAC421C2}">
      <dgm:prSet custT="1"/>
      <dgm:spPr/>
      <dgm:t>
        <a:bodyPr lIns="182880" tIns="182880" rIns="182880" bIns="182880" rtlCol="0"/>
        <a:lstStyle/>
        <a:p>
          <a:pPr marL="0" rtl="0">
            <a:lnSpc>
              <a:spcPct val="100000"/>
            </a:lnSpc>
            <a:buNone/>
          </a:pPr>
          <a:r>
            <a:rPr lang="ga-IE" sz="1800" noProof="0" dirty="0">
              <a:latin typeface="+mn-lt"/>
              <a:ea typeface="Calibri" charset="0"/>
              <a:cs typeface="Calibri" charset="0"/>
            </a:rPr>
            <a:t>Use a temperature sensor to see how warm it is</a:t>
          </a:r>
          <a:r>
            <a:rPr lang="en-GB" sz="1800" noProof="0" dirty="0">
              <a:latin typeface="+mn-lt"/>
              <a:ea typeface="Calibri" charset="0"/>
              <a:cs typeface="Calibri" charset="0"/>
            </a:rPr>
            <a:t> in the lab</a:t>
          </a:r>
          <a:r>
            <a:rPr lang="ga-IE" sz="1800" noProof="0" dirty="0">
              <a:latin typeface="+mn-lt"/>
              <a:ea typeface="Calibri" charset="0"/>
              <a:cs typeface="Calibri" charset="0"/>
            </a:rPr>
            <a:t>.</a:t>
          </a:r>
          <a:endParaRPr lang="en-GB" sz="1800" noProof="0" dirty="0">
            <a:latin typeface="+mn-lt"/>
            <a:ea typeface="Calibri" charset="0"/>
            <a:cs typeface="Calibri" charset="0"/>
          </a:endParaRPr>
        </a:p>
      </dgm:t>
    </dgm:pt>
    <dgm:pt modelId="{34A81C80-FF70-48EA-B442-BDB1EF403754}" type="parTrans" cxnId="{D6AF6FC0-4B56-4246-AC09-69D41F1CFC6B}">
      <dgm:prSet/>
      <dgm:spPr/>
      <dgm:t>
        <a:bodyPr rtlCol="0"/>
        <a:lstStyle/>
        <a:p>
          <a:pPr rtl="0"/>
          <a:endParaRPr lang="en-GB" noProof="0" dirty="0"/>
        </a:p>
      </dgm:t>
    </dgm:pt>
    <dgm:pt modelId="{5B9815BA-8A8F-4251-B182-AD39A4FE26DD}" type="sibTrans" cxnId="{D6AF6FC0-4B56-4246-AC09-69D41F1CFC6B}">
      <dgm:prSet/>
      <dgm:spPr/>
      <dgm:t>
        <a:bodyPr rtlCol="0"/>
        <a:lstStyle/>
        <a:p>
          <a:pPr rtl="0"/>
          <a:endParaRPr lang="en-GB" noProof="0" dirty="0"/>
        </a:p>
      </dgm:t>
    </dgm:pt>
    <dgm:pt modelId="{0A954AA6-C6B0-4271-8792-CCCE30CE7D69}">
      <dgm:prSet custT="1"/>
      <dgm:spPr/>
      <dgm:t>
        <a:bodyPr rtlCol="0"/>
        <a:lstStyle/>
        <a:p>
          <a:pPr rtl="0"/>
          <a:r>
            <a:rPr lang="ga-IE" sz="2100" b="1" noProof="0" dirty="0">
              <a:latin typeface="+mn-lt"/>
              <a:ea typeface="Calibri" charset="0"/>
              <a:cs typeface="Calibri" charset="0"/>
            </a:rPr>
            <a:t>Automatic Light</a:t>
          </a:r>
          <a:endParaRPr lang="en-GB" sz="2100" b="1" noProof="0" dirty="0">
            <a:latin typeface="+mn-lt"/>
            <a:ea typeface="Calibri" charset="0"/>
            <a:cs typeface="Calibri" charset="0"/>
          </a:endParaRPr>
        </a:p>
      </dgm:t>
    </dgm:pt>
    <dgm:pt modelId="{81CA91A9-12C9-4000-A833-6528B617CCA1}" type="parTrans" cxnId="{61DE8435-87FC-4ED8-A1D9-A0E36224C192}">
      <dgm:prSet/>
      <dgm:spPr/>
      <dgm:t>
        <a:bodyPr rtlCol="0"/>
        <a:lstStyle/>
        <a:p>
          <a:pPr rtl="0"/>
          <a:endParaRPr lang="en-GB" noProof="0" dirty="0"/>
        </a:p>
      </dgm:t>
    </dgm:pt>
    <dgm:pt modelId="{7635DF39-FFCE-4F67-A43A-C3F7B847830D}" type="sibTrans" cxnId="{61DE8435-87FC-4ED8-A1D9-A0E36224C192}">
      <dgm:prSet/>
      <dgm:spPr/>
      <dgm:t>
        <a:bodyPr rtlCol="0"/>
        <a:lstStyle/>
        <a:p>
          <a:pPr rtl="0"/>
          <a:endParaRPr lang="en-GB" noProof="0" dirty="0"/>
        </a:p>
      </dgm:t>
    </dgm:pt>
    <dgm:pt modelId="{838BD54C-88AD-40D7-AF5F-AB65EB0898A5}">
      <dgm:prSet custT="1"/>
      <dgm:spPr/>
      <dgm:t>
        <a:bodyPr lIns="182880" tIns="182880" rIns="182880" bIns="182880" rtlCol="0"/>
        <a:lstStyle/>
        <a:p>
          <a:pPr marL="0" rtl="0">
            <a:lnSpc>
              <a:spcPct val="100000"/>
            </a:lnSpc>
            <a:buNone/>
          </a:pPr>
          <a:r>
            <a:rPr lang="ga-IE" sz="1800" b="0" i="0" noProof="0" dirty="0">
              <a:latin typeface="+mn-lt"/>
            </a:rPr>
            <a:t>Make a light turn on when it gets dark</a:t>
          </a:r>
          <a:r>
            <a:rPr lang="en-GB" sz="1800" b="0" i="0" noProof="0" dirty="0">
              <a:latin typeface="+mn-lt"/>
            </a:rPr>
            <a:t> (or you put your hand over it)</a:t>
          </a:r>
          <a:r>
            <a:rPr lang="ga-IE" sz="1800" b="0" i="0" noProof="0" dirty="0">
              <a:latin typeface="+mn-lt"/>
            </a:rPr>
            <a:t>.</a:t>
          </a:r>
          <a:endParaRPr lang="en-GB" sz="1800" noProof="0" dirty="0">
            <a:latin typeface="+mn-lt"/>
            <a:ea typeface="Calibri" charset="0"/>
            <a:cs typeface="Calibri" charset="0"/>
          </a:endParaRPr>
        </a:p>
      </dgm:t>
    </dgm:pt>
    <dgm:pt modelId="{FD106F30-FED7-4A4D-9063-A51FC1861B8D}" type="parTrans" cxnId="{122438FB-0EB1-4DC7-B97A-C5EDE3236321}">
      <dgm:prSet/>
      <dgm:spPr/>
      <dgm:t>
        <a:bodyPr rtlCol="0"/>
        <a:lstStyle/>
        <a:p>
          <a:pPr rtl="0"/>
          <a:endParaRPr lang="en-GB" noProof="0" dirty="0"/>
        </a:p>
      </dgm:t>
    </dgm:pt>
    <dgm:pt modelId="{C5AC6457-3C00-4583-9061-8DA5017D63FF}" type="sibTrans" cxnId="{122438FB-0EB1-4DC7-B97A-C5EDE3236321}">
      <dgm:prSet/>
      <dgm:spPr/>
      <dgm:t>
        <a:bodyPr rtlCol="0"/>
        <a:lstStyle/>
        <a:p>
          <a:pPr rtl="0"/>
          <a:endParaRPr lang="en-GB" noProof="0" dirty="0"/>
        </a:p>
      </dgm:t>
    </dgm:pt>
    <dgm:pt modelId="{1E1BD5C7-7E98-4E9C-980A-6231C710F86D}">
      <dgm:prSet custT="1"/>
      <dgm:spPr/>
      <dgm:t>
        <a:bodyPr rtlCol="0"/>
        <a:lstStyle/>
        <a:p>
          <a:pPr rtl="0"/>
          <a:r>
            <a:rPr lang="ga-IE" sz="2000" b="1" noProof="0" dirty="0">
              <a:latin typeface="+mn-lt"/>
              <a:ea typeface="Calibri" charset="0"/>
              <a:cs typeface="Calibri" charset="0"/>
            </a:rPr>
            <a:t>Displays</a:t>
          </a:r>
          <a:endParaRPr lang="en-GB" sz="2000" b="1" noProof="0" dirty="0">
            <a:latin typeface="+mn-lt"/>
            <a:ea typeface="Calibri" charset="0"/>
            <a:cs typeface="Calibri" charset="0"/>
          </a:endParaRPr>
        </a:p>
      </dgm:t>
    </dgm:pt>
    <dgm:pt modelId="{63D0BD99-D324-4743-A063-0F16264E6A03}" type="parTrans" cxnId="{F291143C-5080-4FD6-BEEA-B126FBAFEC70}">
      <dgm:prSet/>
      <dgm:spPr/>
      <dgm:t>
        <a:bodyPr rtlCol="0"/>
        <a:lstStyle/>
        <a:p>
          <a:pPr rtl="0"/>
          <a:endParaRPr lang="en-GB" noProof="0" dirty="0"/>
        </a:p>
      </dgm:t>
    </dgm:pt>
    <dgm:pt modelId="{BDC49242-DD3A-494A-A4AF-E750AD6D3DAB}" type="sibTrans" cxnId="{F291143C-5080-4FD6-BEEA-B126FBAFEC70}">
      <dgm:prSet/>
      <dgm:spPr/>
      <dgm:t>
        <a:bodyPr rtlCol="0"/>
        <a:lstStyle/>
        <a:p>
          <a:pPr rtl="0"/>
          <a:endParaRPr lang="en-GB" noProof="0" dirty="0"/>
        </a:p>
      </dgm:t>
    </dgm:pt>
    <dgm:pt modelId="{A0B60079-4AAF-49AC-8F08-8A2DFAEE29DB}">
      <dgm:prSet custT="1"/>
      <dgm:spPr/>
      <dgm:t>
        <a:bodyPr lIns="182880" tIns="182880" rIns="182880" bIns="182880" rtlCol="0"/>
        <a:lstStyle/>
        <a:p>
          <a:pPr marL="0" rtl="0">
            <a:lnSpc>
              <a:spcPct val="100000"/>
            </a:lnSpc>
            <a:buNone/>
          </a:pPr>
          <a:r>
            <a:rPr lang="ga-IE" sz="1800" b="0" i="0" noProof="0" dirty="0">
              <a:latin typeface="+mn-lt"/>
            </a:rPr>
            <a:t>Show some text on an external screen</a:t>
          </a:r>
          <a:r>
            <a:rPr lang="en-GB" sz="1800" b="0" i="0" noProof="0" dirty="0">
              <a:latin typeface="+mn-lt"/>
            </a:rPr>
            <a:t>.</a:t>
          </a:r>
          <a:endParaRPr lang="en-GB" sz="1800" noProof="0" dirty="0">
            <a:latin typeface="+mn-lt"/>
            <a:ea typeface="Calibri" charset="0"/>
            <a:cs typeface="Calibri" charset="0"/>
          </a:endParaRPr>
        </a:p>
      </dgm:t>
    </dgm:pt>
    <dgm:pt modelId="{94E190C2-DE76-4E92-9B8B-12C8AC85398D}" type="parTrans" cxnId="{DA65D739-98AB-49B5-B28F-78D06B43157F}">
      <dgm:prSet/>
      <dgm:spPr/>
      <dgm:t>
        <a:bodyPr rtlCol="0"/>
        <a:lstStyle/>
        <a:p>
          <a:pPr rtl="0"/>
          <a:endParaRPr lang="en-GB" noProof="0" dirty="0"/>
        </a:p>
      </dgm:t>
    </dgm:pt>
    <dgm:pt modelId="{B3783AFC-A7BD-4A0E-8A53-49FBB33EB50F}" type="sibTrans" cxnId="{DA65D739-98AB-49B5-B28F-78D06B43157F}">
      <dgm:prSet/>
      <dgm:spPr/>
      <dgm:t>
        <a:bodyPr rtlCol="0"/>
        <a:lstStyle/>
        <a:p>
          <a:pPr rtl="0"/>
          <a:endParaRPr lang="en-GB" noProof="0" dirty="0"/>
        </a:p>
      </dgm:t>
    </dgm:pt>
    <dgm:pt modelId="{13416990-6629-4AE4-B0B2-7DE8418884DB}">
      <dgm:prSet custT="1"/>
      <dgm:spPr/>
      <dgm:t>
        <a:bodyPr rtlCol="0"/>
        <a:lstStyle/>
        <a:p>
          <a:pPr rtl="0"/>
          <a:r>
            <a:rPr lang="ga-IE" sz="1800" b="1" noProof="0" dirty="0">
              <a:latin typeface="+mn-lt"/>
              <a:ea typeface="Calibri" charset="0"/>
              <a:cs typeface="Calibri" charset="0"/>
            </a:rPr>
            <a:t>Displays (extra)</a:t>
          </a:r>
          <a:endParaRPr lang="en-GB" sz="1800" b="1" noProof="0" dirty="0">
            <a:latin typeface="+mn-lt"/>
            <a:ea typeface="Calibri" charset="0"/>
            <a:cs typeface="Calibri" charset="0"/>
          </a:endParaRPr>
        </a:p>
      </dgm:t>
    </dgm:pt>
    <dgm:pt modelId="{180D8207-97DB-48B4-AFB6-E1571502D51D}" type="parTrans" cxnId="{88C7DEFE-ACEF-4A9F-B154-781CBBFCBE18}">
      <dgm:prSet/>
      <dgm:spPr/>
      <dgm:t>
        <a:bodyPr rtlCol="0"/>
        <a:lstStyle/>
        <a:p>
          <a:pPr rtl="0"/>
          <a:endParaRPr lang="en-GB" noProof="0" dirty="0"/>
        </a:p>
      </dgm:t>
    </dgm:pt>
    <dgm:pt modelId="{355D6E8A-518E-4B49-955A-8C7CE0CBDA24}" type="sibTrans" cxnId="{88C7DEFE-ACEF-4A9F-B154-781CBBFCBE18}">
      <dgm:prSet/>
      <dgm:spPr/>
      <dgm:t>
        <a:bodyPr rtlCol="0"/>
        <a:lstStyle/>
        <a:p>
          <a:pPr rtl="0"/>
          <a:endParaRPr lang="en-GB" noProof="0" dirty="0"/>
        </a:p>
      </dgm:t>
    </dgm:pt>
    <dgm:pt modelId="{8FE81FEC-2664-411F-AEB3-065F29F52751}">
      <dgm:prSet custT="1"/>
      <dgm:spPr/>
      <dgm:t>
        <a:bodyPr lIns="182880" tIns="182880" rIns="182880" bIns="182880" rtlCol="0"/>
        <a:lstStyle/>
        <a:p>
          <a:pPr marL="0" rtl="0">
            <a:lnSpc>
              <a:spcPct val="100000"/>
            </a:lnSpc>
            <a:buNone/>
          </a:pPr>
          <a:r>
            <a:rPr lang="ga-IE" sz="1800" b="0" i="0" noProof="0" dirty="0">
              <a:latin typeface="+mn-lt"/>
            </a:rPr>
            <a:t>Show some more text and make it scroll like on a bus or train.</a:t>
          </a:r>
          <a:endParaRPr lang="en-GB" sz="1800" noProof="0" dirty="0">
            <a:latin typeface="+mn-lt"/>
            <a:ea typeface="Calibri" charset="0"/>
            <a:cs typeface="Calibri" charset="0"/>
          </a:endParaRPr>
        </a:p>
      </dgm:t>
    </dgm:pt>
    <dgm:pt modelId="{BCBC007E-0269-421B-9C41-DE26D5C3A822}" type="parTrans" cxnId="{711E093C-AD42-45A4-8D40-A2D39702062E}">
      <dgm:prSet/>
      <dgm:spPr/>
      <dgm:t>
        <a:bodyPr rtlCol="0"/>
        <a:lstStyle/>
        <a:p>
          <a:pPr rtl="0"/>
          <a:endParaRPr lang="en-GB" noProof="0" dirty="0"/>
        </a:p>
      </dgm:t>
    </dgm:pt>
    <dgm:pt modelId="{80230EB7-7230-4881-A631-309C07417378}" type="sibTrans" cxnId="{711E093C-AD42-45A4-8D40-A2D39702062E}">
      <dgm:prSet/>
      <dgm:spPr/>
      <dgm:t>
        <a:bodyPr rtlCol="0"/>
        <a:lstStyle/>
        <a:p>
          <a:pPr rtl="0"/>
          <a:endParaRPr lang="en-GB" noProof="0" dirty="0"/>
        </a:p>
      </dgm:t>
    </dgm:pt>
    <dgm:pt modelId="{57B30C7E-2C98-474C-972A-4A9F013596F6}">
      <dgm:prSet custT="1"/>
      <dgm:spPr/>
      <dgm:t>
        <a:bodyPr rtlCol="0"/>
        <a:lstStyle/>
        <a:p>
          <a:pPr rtl="0"/>
          <a:r>
            <a:rPr lang="ga-IE" sz="2000" b="1" noProof="0" dirty="0">
              <a:latin typeface="+mn-lt"/>
              <a:ea typeface="Calibri" charset="0"/>
              <a:cs typeface="Calibri" charset="0"/>
            </a:rPr>
            <a:t>Temperature Logger</a:t>
          </a:r>
          <a:endParaRPr lang="en-GB" sz="2000" b="1" noProof="0" dirty="0">
            <a:latin typeface="+mn-lt"/>
            <a:ea typeface="Calibri" charset="0"/>
            <a:cs typeface="Calibri" charset="0"/>
          </a:endParaRPr>
        </a:p>
      </dgm:t>
    </dgm:pt>
    <dgm:pt modelId="{7F14057D-1A20-4F64-A110-C77AC5F00602}" type="sibTrans" cxnId="{13126A2F-129D-4762-93CF-9798949EB589}">
      <dgm:prSet/>
      <dgm:spPr/>
      <dgm:t>
        <a:bodyPr rtlCol="0"/>
        <a:lstStyle/>
        <a:p>
          <a:pPr rtl="0"/>
          <a:endParaRPr lang="en-GB" noProof="0" dirty="0"/>
        </a:p>
      </dgm:t>
    </dgm:pt>
    <dgm:pt modelId="{3C56CB1B-7905-41E8-90E6-A55A14BA7821}" type="parTrans" cxnId="{13126A2F-129D-4762-93CF-9798949EB589}">
      <dgm:prSet/>
      <dgm:spPr/>
      <dgm:t>
        <a:bodyPr rtlCol="0"/>
        <a:lstStyle/>
        <a:p>
          <a:pPr rtl="0"/>
          <a:endParaRPr lang="en-GB" noProof="0" dirty="0"/>
        </a:p>
      </dgm:t>
    </dgm:pt>
    <dgm:pt modelId="{917788B4-4702-452B-A9BF-BD370AC7C91D}" type="pres">
      <dgm:prSet presAssocID="{0DD8915E-DC14-41D6-9BB5-F49E1C265163}" presName="Name0" presStyleCnt="0">
        <dgm:presLayoutVars>
          <dgm:dir/>
          <dgm:animLvl val="lvl"/>
          <dgm:resizeHandles val="exact"/>
        </dgm:presLayoutVars>
      </dgm:prSet>
      <dgm:spPr/>
    </dgm:pt>
    <dgm:pt modelId="{54C7622E-B3EE-4BFC-B751-4B261C400F01}" type="pres">
      <dgm:prSet presAssocID="{CEA68BC1-0214-475A-AAEB-F2C106BEDF3D}" presName="composite" presStyleCnt="0"/>
      <dgm:spPr/>
    </dgm:pt>
    <dgm:pt modelId="{80A1A6DF-0273-4C9F-A1CF-A320F9DB6FD1}" type="pres">
      <dgm:prSet presAssocID="{CEA68BC1-0214-475A-AAEB-F2C106BEDF3D}" presName="parTx" presStyleLbl="alignNode1" presStyleIdx="0" presStyleCnt="5">
        <dgm:presLayoutVars>
          <dgm:chMax val="0"/>
          <dgm:chPref val="0"/>
        </dgm:presLayoutVars>
      </dgm:prSet>
      <dgm:spPr/>
    </dgm:pt>
    <dgm:pt modelId="{910C52EF-D1F5-4581-A150-24B263AF9343}" type="pres">
      <dgm:prSet presAssocID="{CEA68BC1-0214-475A-AAEB-F2C106BEDF3D}" presName="desTx" presStyleLbl="alignAccFollowNode1" presStyleIdx="0" presStyleCnt="5">
        <dgm:presLayoutVars/>
      </dgm:prSet>
      <dgm:spPr/>
    </dgm:pt>
    <dgm:pt modelId="{06DEF15E-2A95-4424-9CA3-93FFF5A22F97}" type="pres">
      <dgm:prSet presAssocID="{D52D63DB-7300-43C9-9B4D-DCAB119753ED}" presName="space" presStyleCnt="0"/>
      <dgm:spPr/>
    </dgm:pt>
    <dgm:pt modelId="{0D1CB9BF-C612-4FA5-A8ED-CBAA77D93857}" type="pres">
      <dgm:prSet presAssocID="{57B30C7E-2C98-474C-972A-4A9F013596F6}" presName="composite" presStyleCnt="0"/>
      <dgm:spPr/>
    </dgm:pt>
    <dgm:pt modelId="{1F484571-9C36-4EBC-94E8-740ECF59A9E8}" type="pres">
      <dgm:prSet presAssocID="{57B30C7E-2C98-474C-972A-4A9F013596F6}" presName="parTx" presStyleLbl="alignNode1" presStyleIdx="1" presStyleCnt="5">
        <dgm:presLayoutVars>
          <dgm:chMax val="0"/>
          <dgm:chPref val="0"/>
        </dgm:presLayoutVars>
      </dgm:prSet>
      <dgm:spPr/>
    </dgm:pt>
    <dgm:pt modelId="{8382FB71-379A-4A42-BEC2-AAF439B565D5}" type="pres">
      <dgm:prSet presAssocID="{57B30C7E-2C98-474C-972A-4A9F013596F6}" presName="desTx" presStyleLbl="alignAccFollowNode1" presStyleIdx="1" presStyleCnt="5">
        <dgm:presLayoutVars/>
      </dgm:prSet>
      <dgm:spPr/>
    </dgm:pt>
    <dgm:pt modelId="{CEAD898F-DA15-46A5-A07C-10D30E78B5E8}" type="pres">
      <dgm:prSet presAssocID="{7F14057D-1A20-4F64-A110-C77AC5F00602}" presName="space" presStyleCnt="0"/>
      <dgm:spPr/>
    </dgm:pt>
    <dgm:pt modelId="{BEA164EE-1450-4AEB-9527-4E22FBF3C1A8}" type="pres">
      <dgm:prSet presAssocID="{0A954AA6-C6B0-4271-8792-CCCE30CE7D69}" presName="composite" presStyleCnt="0"/>
      <dgm:spPr/>
    </dgm:pt>
    <dgm:pt modelId="{6B33ABE5-CEF1-4B39-82C3-F1FC644C0A8F}" type="pres">
      <dgm:prSet presAssocID="{0A954AA6-C6B0-4271-8792-CCCE30CE7D69}" presName="parTx" presStyleLbl="alignNode1" presStyleIdx="2" presStyleCnt="5">
        <dgm:presLayoutVars>
          <dgm:chMax val="0"/>
          <dgm:chPref val="0"/>
        </dgm:presLayoutVars>
      </dgm:prSet>
      <dgm:spPr/>
    </dgm:pt>
    <dgm:pt modelId="{D49AD3F7-B2B6-4709-A43B-C22DEB981B39}" type="pres">
      <dgm:prSet presAssocID="{0A954AA6-C6B0-4271-8792-CCCE30CE7D69}" presName="desTx" presStyleLbl="alignAccFollowNode1" presStyleIdx="2" presStyleCnt="5">
        <dgm:presLayoutVars/>
      </dgm:prSet>
      <dgm:spPr/>
    </dgm:pt>
    <dgm:pt modelId="{C83CA8A9-5873-4873-B14F-2F0E7FB2ABCC}" type="pres">
      <dgm:prSet presAssocID="{7635DF39-FFCE-4F67-A43A-C3F7B847830D}" presName="space" presStyleCnt="0"/>
      <dgm:spPr/>
    </dgm:pt>
    <dgm:pt modelId="{952DF76F-9AB8-4BB6-B004-372FA36D16E3}" type="pres">
      <dgm:prSet presAssocID="{1E1BD5C7-7E98-4E9C-980A-6231C710F86D}" presName="composite" presStyleCnt="0"/>
      <dgm:spPr/>
    </dgm:pt>
    <dgm:pt modelId="{4AE355A7-3A54-47B1-8CB5-F35120F77B1B}" type="pres">
      <dgm:prSet presAssocID="{1E1BD5C7-7E98-4E9C-980A-6231C710F86D}" presName="parTx" presStyleLbl="alignNode1" presStyleIdx="3" presStyleCnt="5">
        <dgm:presLayoutVars>
          <dgm:chMax val="0"/>
          <dgm:chPref val="0"/>
        </dgm:presLayoutVars>
      </dgm:prSet>
      <dgm:spPr/>
    </dgm:pt>
    <dgm:pt modelId="{C0A30CE6-D937-498A-8D1C-AB49CDB4AE52}" type="pres">
      <dgm:prSet presAssocID="{1E1BD5C7-7E98-4E9C-980A-6231C710F86D}" presName="desTx" presStyleLbl="alignAccFollowNode1" presStyleIdx="3" presStyleCnt="5">
        <dgm:presLayoutVars/>
      </dgm:prSet>
      <dgm:spPr/>
    </dgm:pt>
    <dgm:pt modelId="{5F52C0BF-6756-4EC5-B609-DFC97E73A4A5}" type="pres">
      <dgm:prSet presAssocID="{BDC49242-DD3A-494A-A4AF-E750AD6D3DAB}" presName="space" presStyleCnt="0"/>
      <dgm:spPr/>
    </dgm:pt>
    <dgm:pt modelId="{F042507F-C824-490E-948D-BDF8D9C669BD}" type="pres">
      <dgm:prSet presAssocID="{13416990-6629-4AE4-B0B2-7DE8418884DB}" presName="composite" presStyleCnt="0"/>
      <dgm:spPr/>
    </dgm:pt>
    <dgm:pt modelId="{1D3D5FCC-5789-4468-99A6-5D6A676B6013}" type="pres">
      <dgm:prSet presAssocID="{13416990-6629-4AE4-B0B2-7DE8418884DB}" presName="parTx" presStyleLbl="alignNode1" presStyleIdx="4" presStyleCnt="5">
        <dgm:presLayoutVars>
          <dgm:chMax val="0"/>
          <dgm:chPref val="0"/>
        </dgm:presLayoutVars>
      </dgm:prSet>
      <dgm:spPr/>
    </dgm:pt>
    <dgm:pt modelId="{44C7D37A-568B-4A53-88BE-8330DEF7D4A3}" type="pres">
      <dgm:prSet presAssocID="{13416990-6629-4AE4-B0B2-7DE8418884DB}" presName="desTx" presStyleLbl="alignAccFollowNode1" presStyleIdx="4" presStyleCnt="5">
        <dgm:presLayoutVars/>
      </dgm:prSet>
      <dgm:spPr/>
    </dgm:pt>
  </dgm:ptLst>
  <dgm:cxnLst>
    <dgm:cxn modelId="{4A7F6715-186E-49A7-B901-131CC9610C6D}" srcId="{0DD8915E-DC14-41D6-9BB5-F49E1C265163}" destId="{CEA68BC1-0214-475A-AAEB-F2C106BEDF3D}" srcOrd="0" destOrd="0" parTransId="{D39F5498-D166-4D4F-959E-220D13F281F2}" sibTransId="{D52D63DB-7300-43C9-9B4D-DCAB119753ED}"/>
    <dgm:cxn modelId="{88C0D421-0F9D-49BA-8817-FC936CC87FAC}" type="presOf" srcId="{B45FF3C1-5A75-4E4C-B2B6-84B0FAC421C2}" destId="{8382FB71-379A-4A42-BEC2-AAF439B565D5}" srcOrd="0" destOrd="0" presId="urn:microsoft.com/office/officeart/2016/7/layout/HorizontalActionList"/>
    <dgm:cxn modelId="{13126A2F-129D-4762-93CF-9798949EB589}" srcId="{0DD8915E-DC14-41D6-9BB5-F49E1C265163}" destId="{57B30C7E-2C98-474C-972A-4A9F013596F6}" srcOrd="1" destOrd="0" parTransId="{3C56CB1B-7905-41E8-90E6-A55A14BA7821}" sibTransId="{7F14057D-1A20-4F64-A110-C77AC5F00602}"/>
    <dgm:cxn modelId="{61DE8435-87FC-4ED8-A1D9-A0E36224C192}" srcId="{0DD8915E-DC14-41D6-9BB5-F49E1C265163}" destId="{0A954AA6-C6B0-4271-8792-CCCE30CE7D69}" srcOrd="2" destOrd="0" parTransId="{81CA91A9-12C9-4000-A833-6528B617CCA1}" sibTransId="{7635DF39-FFCE-4F67-A43A-C3F7B847830D}"/>
    <dgm:cxn modelId="{DA65D739-98AB-49B5-B28F-78D06B43157F}" srcId="{1E1BD5C7-7E98-4E9C-980A-6231C710F86D}" destId="{A0B60079-4AAF-49AC-8F08-8A2DFAEE29DB}" srcOrd="0" destOrd="0" parTransId="{94E190C2-DE76-4E92-9B8B-12C8AC85398D}" sibTransId="{B3783AFC-A7BD-4A0E-8A53-49FBB33EB50F}"/>
    <dgm:cxn modelId="{711E093C-AD42-45A4-8D40-A2D39702062E}" srcId="{13416990-6629-4AE4-B0B2-7DE8418884DB}" destId="{8FE81FEC-2664-411F-AEB3-065F29F52751}" srcOrd="0" destOrd="0" parTransId="{BCBC007E-0269-421B-9C41-DE26D5C3A822}" sibTransId="{80230EB7-7230-4881-A631-309C07417378}"/>
    <dgm:cxn modelId="{F291143C-5080-4FD6-BEEA-B126FBAFEC70}" srcId="{0DD8915E-DC14-41D6-9BB5-F49E1C265163}" destId="{1E1BD5C7-7E98-4E9C-980A-6231C710F86D}" srcOrd="3" destOrd="0" parTransId="{63D0BD99-D324-4743-A063-0F16264E6A03}" sibTransId="{BDC49242-DD3A-494A-A4AF-E750AD6D3DAB}"/>
    <dgm:cxn modelId="{7AF7564A-7BD3-438E-9B3C-14BD86824042}" type="presOf" srcId="{57B30C7E-2C98-474C-972A-4A9F013596F6}" destId="{1F484571-9C36-4EBC-94E8-740ECF59A9E8}" srcOrd="0" destOrd="0" presId="urn:microsoft.com/office/officeart/2016/7/layout/HorizontalActionList"/>
    <dgm:cxn modelId="{6AFDC150-9F77-4A36-A180-B36F17F720D5}" type="presOf" srcId="{1E1BD5C7-7E98-4E9C-980A-6231C710F86D}" destId="{4AE355A7-3A54-47B1-8CB5-F35120F77B1B}" srcOrd="0" destOrd="0" presId="urn:microsoft.com/office/officeart/2016/7/layout/HorizontalActionList"/>
    <dgm:cxn modelId="{9C4BCC70-6D73-47C9-B488-C135FF971FCD}" type="presOf" srcId="{13416990-6629-4AE4-B0B2-7DE8418884DB}" destId="{1D3D5FCC-5789-4468-99A6-5D6A676B6013}" srcOrd="0" destOrd="0" presId="urn:microsoft.com/office/officeart/2016/7/layout/HorizontalActionList"/>
    <dgm:cxn modelId="{E6E94786-140A-4645-ACBD-B11A56308E02}" srcId="{CEA68BC1-0214-475A-AAEB-F2C106BEDF3D}" destId="{6E78410F-604C-43A6-A991-1F6A0685C76E}" srcOrd="0" destOrd="0" parTransId="{B87758DC-95B9-415D-8FA2-3A592F03EEB6}" sibTransId="{81ADE71D-3BBC-45B9-8FE7-89C53F21FB8E}"/>
    <dgm:cxn modelId="{77938B8A-5AD8-4A5E-A030-55E04EAC32E6}" type="presOf" srcId="{6E78410F-604C-43A6-A991-1F6A0685C76E}" destId="{910C52EF-D1F5-4581-A150-24B263AF9343}" srcOrd="0" destOrd="0" presId="urn:microsoft.com/office/officeart/2016/7/layout/HorizontalActionList"/>
    <dgm:cxn modelId="{E440549C-0098-4200-80A6-FF88137F160F}" type="presOf" srcId="{0DD8915E-DC14-41D6-9BB5-F49E1C265163}" destId="{917788B4-4702-452B-A9BF-BD370AC7C91D}" srcOrd="0" destOrd="0" presId="urn:microsoft.com/office/officeart/2016/7/layout/HorizontalActionList"/>
    <dgm:cxn modelId="{B33405B2-B51D-4E21-BC61-F0A17B517544}" type="presOf" srcId="{A0B60079-4AAF-49AC-8F08-8A2DFAEE29DB}" destId="{C0A30CE6-D937-498A-8D1C-AB49CDB4AE52}" srcOrd="0" destOrd="0" presId="urn:microsoft.com/office/officeart/2016/7/layout/HorizontalActionList"/>
    <dgm:cxn modelId="{D6AF6FC0-4B56-4246-AC09-69D41F1CFC6B}" srcId="{57B30C7E-2C98-474C-972A-4A9F013596F6}" destId="{B45FF3C1-5A75-4E4C-B2B6-84B0FAC421C2}" srcOrd="0" destOrd="0" parTransId="{34A81C80-FF70-48EA-B442-BDB1EF403754}" sibTransId="{5B9815BA-8A8F-4251-B182-AD39A4FE26DD}"/>
    <dgm:cxn modelId="{B4983ACB-8E8C-4A2A-9B18-8617D7E17A77}" type="presOf" srcId="{838BD54C-88AD-40D7-AF5F-AB65EB0898A5}" destId="{D49AD3F7-B2B6-4709-A43B-C22DEB981B39}" srcOrd="0" destOrd="0" presId="urn:microsoft.com/office/officeart/2016/7/layout/HorizontalActionList"/>
    <dgm:cxn modelId="{F287A5D1-1293-47FF-AD35-F35BD7DB7217}" type="presOf" srcId="{8FE81FEC-2664-411F-AEB3-065F29F52751}" destId="{44C7D37A-568B-4A53-88BE-8330DEF7D4A3}" srcOrd="0" destOrd="0" presId="urn:microsoft.com/office/officeart/2016/7/layout/HorizontalActionList"/>
    <dgm:cxn modelId="{9AF54BDB-DAB3-4B24-A529-369FFC39451F}" type="presOf" srcId="{0A954AA6-C6B0-4271-8792-CCCE30CE7D69}" destId="{6B33ABE5-CEF1-4B39-82C3-F1FC644C0A8F}" srcOrd="0" destOrd="0" presId="urn:microsoft.com/office/officeart/2016/7/layout/HorizontalActionList"/>
    <dgm:cxn modelId="{E3F2F5EC-16B1-4C58-9182-F30E78C8D17D}" type="presOf" srcId="{CEA68BC1-0214-475A-AAEB-F2C106BEDF3D}" destId="{80A1A6DF-0273-4C9F-A1CF-A320F9DB6FD1}" srcOrd="0" destOrd="0" presId="urn:microsoft.com/office/officeart/2016/7/layout/HorizontalActionList"/>
    <dgm:cxn modelId="{122438FB-0EB1-4DC7-B97A-C5EDE3236321}" srcId="{0A954AA6-C6B0-4271-8792-CCCE30CE7D69}" destId="{838BD54C-88AD-40D7-AF5F-AB65EB0898A5}" srcOrd="0" destOrd="0" parTransId="{FD106F30-FED7-4A4D-9063-A51FC1861B8D}" sibTransId="{C5AC6457-3C00-4583-9061-8DA5017D63FF}"/>
    <dgm:cxn modelId="{88C7DEFE-ACEF-4A9F-B154-781CBBFCBE18}" srcId="{0DD8915E-DC14-41D6-9BB5-F49E1C265163}" destId="{13416990-6629-4AE4-B0B2-7DE8418884DB}" srcOrd="4" destOrd="0" parTransId="{180D8207-97DB-48B4-AFB6-E1571502D51D}" sibTransId="{355D6E8A-518E-4B49-955A-8C7CE0CBDA24}"/>
    <dgm:cxn modelId="{33ECD332-58AF-4E88-A500-D1240A9110AD}" type="presParOf" srcId="{917788B4-4702-452B-A9BF-BD370AC7C91D}" destId="{54C7622E-B3EE-4BFC-B751-4B261C400F01}" srcOrd="0" destOrd="0" presId="urn:microsoft.com/office/officeart/2016/7/layout/HorizontalActionList"/>
    <dgm:cxn modelId="{235818C5-3573-4908-AEE0-3A7896555462}" type="presParOf" srcId="{54C7622E-B3EE-4BFC-B751-4B261C400F01}" destId="{80A1A6DF-0273-4C9F-A1CF-A320F9DB6FD1}" srcOrd="0" destOrd="0" presId="urn:microsoft.com/office/officeart/2016/7/layout/HorizontalActionList"/>
    <dgm:cxn modelId="{33438145-C485-436C-AD90-2BC58FD45BD2}" type="presParOf" srcId="{54C7622E-B3EE-4BFC-B751-4B261C400F01}" destId="{910C52EF-D1F5-4581-A150-24B263AF9343}" srcOrd="1" destOrd="0" presId="urn:microsoft.com/office/officeart/2016/7/layout/HorizontalActionList"/>
    <dgm:cxn modelId="{0EA76779-6AA3-4942-8892-7B9CDEB74548}" type="presParOf" srcId="{917788B4-4702-452B-A9BF-BD370AC7C91D}" destId="{06DEF15E-2A95-4424-9CA3-93FFF5A22F97}" srcOrd="1" destOrd="0" presId="urn:microsoft.com/office/officeart/2016/7/layout/HorizontalActionList"/>
    <dgm:cxn modelId="{57A61824-4682-4CED-A1C9-A568972EE94D}" type="presParOf" srcId="{917788B4-4702-452B-A9BF-BD370AC7C91D}" destId="{0D1CB9BF-C612-4FA5-A8ED-CBAA77D93857}" srcOrd="2" destOrd="0" presId="urn:microsoft.com/office/officeart/2016/7/layout/HorizontalActionList"/>
    <dgm:cxn modelId="{7A2FA531-FB20-457D-BFF0-44C485415D15}" type="presParOf" srcId="{0D1CB9BF-C612-4FA5-A8ED-CBAA77D93857}" destId="{1F484571-9C36-4EBC-94E8-740ECF59A9E8}" srcOrd="0" destOrd="0" presId="urn:microsoft.com/office/officeart/2016/7/layout/HorizontalActionList"/>
    <dgm:cxn modelId="{9BCEDA81-6667-4C17-AFA8-2C42082BF207}" type="presParOf" srcId="{0D1CB9BF-C612-4FA5-A8ED-CBAA77D93857}" destId="{8382FB71-379A-4A42-BEC2-AAF439B565D5}" srcOrd="1" destOrd="0" presId="urn:microsoft.com/office/officeart/2016/7/layout/HorizontalActionList"/>
    <dgm:cxn modelId="{5A057344-D843-4EDB-84B0-60D5D1347B9F}" type="presParOf" srcId="{917788B4-4702-452B-A9BF-BD370AC7C91D}" destId="{CEAD898F-DA15-46A5-A07C-10D30E78B5E8}" srcOrd="3" destOrd="0" presId="urn:microsoft.com/office/officeart/2016/7/layout/HorizontalActionList"/>
    <dgm:cxn modelId="{8508FC8E-9136-4A97-9AA3-FFDDDB3B40AE}" type="presParOf" srcId="{917788B4-4702-452B-A9BF-BD370AC7C91D}" destId="{BEA164EE-1450-4AEB-9527-4E22FBF3C1A8}" srcOrd="4" destOrd="0" presId="urn:microsoft.com/office/officeart/2016/7/layout/HorizontalActionList"/>
    <dgm:cxn modelId="{657D2BC0-01E3-4AB6-A185-AF8A8BDB41EA}" type="presParOf" srcId="{BEA164EE-1450-4AEB-9527-4E22FBF3C1A8}" destId="{6B33ABE5-CEF1-4B39-82C3-F1FC644C0A8F}" srcOrd="0" destOrd="0" presId="urn:microsoft.com/office/officeart/2016/7/layout/HorizontalActionList"/>
    <dgm:cxn modelId="{D58411C6-0DF5-4662-9901-DA23240E83B9}" type="presParOf" srcId="{BEA164EE-1450-4AEB-9527-4E22FBF3C1A8}" destId="{D49AD3F7-B2B6-4709-A43B-C22DEB981B39}" srcOrd="1" destOrd="0" presId="urn:microsoft.com/office/officeart/2016/7/layout/HorizontalActionList"/>
    <dgm:cxn modelId="{3F6A4F5F-E2A5-4931-86E6-12BB70DD5E96}" type="presParOf" srcId="{917788B4-4702-452B-A9BF-BD370AC7C91D}" destId="{C83CA8A9-5873-4873-B14F-2F0E7FB2ABCC}" srcOrd="5" destOrd="0" presId="urn:microsoft.com/office/officeart/2016/7/layout/HorizontalActionList"/>
    <dgm:cxn modelId="{4C32C92D-DDF9-49A1-AF89-0235CF9C71B7}" type="presParOf" srcId="{917788B4-4702-452B-A9BF-BD370AC7C91D}" destId="{952DF76F-9AB8-4BB6-B004-372FA36D16E3}" srcOrd="6" destOrd="0" presId="urn:microsoft.com/office/officeart/2016/7/layout/HorizontalActionList"/>
    <dgm:cxn modelId="{57417539-B51B-4234-AEE5-F533ECC107BB}" type="presParOf" srcId="{952DF76F-9AB8-4BB6-B004-372FA36D16E3}" destId="{4AE355A7-3A54-47B1-8CB5-F35120F77B1B}" srcOrd="0" destOrd="0" presId="urn:microsoft.com/office/officeart/2016/7/layout/HorizontalActionList"/>
    <dgm:cxn modelId="{17742994-33B7-461E-8138-938D77B15D79}" type="presParOf" srcId="{952DF76F-9AB8-4BB6-B004-372FA36D16E3}" destId="{C0A30CE6-D937-498A-8D1C-AB49CDB4AE52}" srcOrd="1" destOrd="0" presId="urn:microsoft.com/office/officeart/2016/7/layout/HorizontalActionList"/>
    <dgm:cxn modelId="{63E4F875-88CC-449C-98C8-8CCD36740115}" type="presParOf" srcId="{917788B4-4702-452B-A9BF-BD370AC7C91D}" destId="{5F52C0BF-6756-4EC5-B609-DFC97E73A4A5}" srcOrd="7" destOrd="0" presId="urn:microsoft.com/office/officeart/2016/7/layout/HorizontalActionList"/>
    <dgm:cxn modelId="{008A04F8-CCA8-463D-A028-8F7B8B5DED82}" type="presParOf" srcId="{917788B4-4702-452B-A9BF-BD370AC7C91D}" destId="{F042507F-C824-490E-948D-BDF8D9C669BD}" srcOrd="8" destOrd="0" presId="urn:microsoft.com/office/officeart/2016/7/layout/HorizontalActionList"/>
    <dgm:cxn modelId="{1AE7904C-A54A-4252-8559-6AFDB410BC10}" type="presParOf" srcId="{F042507F-C824-490E-948D-BDF8D9C669BD}" destId="{1D3D5FCC-5789-4468-99A6-5D6A676B6013}" srcOrd="0" destOrd="0" presId="urn:microsoft.com/office/officeart/2016/7/layout/HorizontalActionList"/>
    <dgm:cxn modelId="{52C4214A-785F-4BE4-BD04-5A0C4ABD5272}" type="presParOf" srcId="{F042507F-C824-490E-948D-BDF8D9C669BD}" destId="{44C7D37A-568B-4A53-88BE-8330DEF7D4A3}"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4EEE24-3F90-47AE-BB0A-B4CABD39D50B}">
      <dsp:nvSpPr>
        <dsp:cNvPr id="0" name=""/>
        <dsp:cNvSpPr/>
      </dsp:nvSpPr>
      <dsp:spPr>
        <a:xfrm>
          <a:off x="5055962" y="1237685"/>
          <a:ext cx="2379840" cy="566293"/>
        </a:xfrm>
        <a:custGeom>
          <a:avLst/>
          <a:gdLst/>
          <a:ahLst/>
          <a:cxnLst/>
          <a:rect l="0" t="0" r="0" b="0"/>
          <a:pathLst>
            <a:path>
              <a:moveTo>
                <a:pt x="0" y="0"/>
              </a:moveTo>
              <a:lnTo>
                <a:pt x="0" y="385912"/>
              </a:lnTo>
              <a:lnTo>
                <a:pt x="2379840" y="385912"/>
              </a:lnTo>
              <a:lnTo>
                <a:pt x="2379840" y="5662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D04EBC9-6F1D-4948-89F3-5132ED83C024}">
      <dsp:nvSpPr>
        <dsp:cNvPr id="0" name=""/>
        <dsp:cNvSpPr/>
      </dsp:nvSpPr>
      <dsp:spPr>
        <a:xfrm>
          <a:off x="5010242" y="1237685"/>
          <a:ext cx="91440" cy="566293"/>
        </a:xfrm>
        <a:custGeom>
          <a:avLst/>
          <a:gdLst/>
          <a:ahLst/>
          <a:cxnLst/>
          <a:rect l="0" t="0" r="0" b="0"/>
          <a:pathLst>
            <a:path>
              <a:moveTo>
                <a:pt x="45720" y="0"/>
              </a:moveTo>
              <a:lnTo>
                <a:pt x="45720" y="5662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F88127-0D9E-48A6-BFAE-2769C5ECBA9F}">
      <dsp:nvSpPr>
        <dsp:cNvPr id="0" name=""/>
        <dsp:cNvSpPr/>
      </dsp:nvSpPr>
      <dsp:spPr>
        <a:xfrm>
          <a:off x="2676122" y="1237685"/>
          <a:ext cx="2379840" cy="566293"/>
        </a:xfrm>
        <a:custGeom>
          <a:avLst/>
          <a:gdLst/>
          <a:ahLst/>
          <a:cxnLst/>
          <a:rect l="0" t="0" r="0" b="0"/>
          <a:pathLst>
            <a:path>
              <a:moveTo>
                <a:pt x="2379840" y="0"/>
              </a:moveTo>
              <a:lnTo>
                <a:pt x="2379840" y="385912"/>
              </a:lnTo>
              <a:lnTo>
                <a:pt x="0" y="385912"/>
              </a:lnTo>
              <a:lnTo>
                <a:pt x="0" y="56629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883F258-D718-4611-8B52-05CDBC55EF48}">
      <dsp:nvSpPr>
        <dsp:cNvPr id="0" name=""/>
        <dsp:cNvSpPr/>
      </dsp:nvSpPr>
      <dsp:spPr>
        <a:xfrm>
          <a:off x="4082391" y="1250"/>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5662BE-7850-40DB-BE4A-9E19EE68B67A}">
      <dsp:nvSpPr>
        <dsp:cNvPr id="0" name=""/>
        <dsp:cNvSpPr/>
      </dsp:nvSpPr>
      <dsp:spPr>
        <a:xfrm>
          <a:off x="4298741" y="206782"/>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dirty="0"/>
            <a:t>Arduinos</a:t>
          </a:r>
          <a:endParaRPr lang="en-US" sz="2300" kern="1200" dirty="0"/>
        </a:p>
      </dsp:txBody>
      <dsp:txXfrm>
        <a:off x="4334955" y="242996"/>
        <a:ext cx="1874714" cy="1164007"/>
      </dsp:txXfrm>
    </dsp:sp>
    <dsp:sp modelId="{4DB8FAD5-4A6A-4A35-9D92-DB973670C75C}">
      <dsp:nvSpPr>
        <dsp:cNvPr id="0" name=""/>
        <dsp:cNvSpPr/>
      </dsp:nvSpPr>
      <dsp:spPr>
        <a:xfrm>
          <a:off x="1702551" y="1803979"/>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B58DAE-ECE6-4A95-9E70-6F8E06DA9311}">
      <dsp:nvSpPr>
        <dsp:cNvPr id="0" name=""/>
        <dsp:cNvSpPr/>
      </dsp:nvSpPr>
      <dsp:spPr>
        <a:xfrm>
          <a:off x="1918900" y="2009511"/>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baseline="0"/>
            <a:t>Home automation devices</a:t>
          </a:r>
          <a:endParaRPr lang="en-US" sz="2300" kern="1200"/>
        </a:p>
      </dsp:txBody>
      <dsp:txXfrm>
        <a:off x="1955114" y="2045725"/>
        <a:ext cx="1874714" cy="1164007"/>
      </dsp:txXfrm>
    </dsp:sp>
    <dsp:sp modelId="{F245B804-D503-40CD-BF1E-EF91BD9B757F}">
      <dsp:nvSpPr>
        <dsp:cNvPr id="0" name=""/>
        <dsp:cNvSpPr/>
      </dsp:nvSpPr>
      <dsp:spPr>
        <a:xfrm>
          <a:off x="4082391" y="1803979"/>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472C6F-E4B0-4FFD-8ED4-1A8917ABC7FB}">
      <dsp:nvSpPr>
        <dsp:cNvPr id="0" name=""/>
        <dsp:cNvSpPr/>
      </dsp:nvSpPr>
      <dsp:spPr>
        <a:xfrm>
          <a:off x="4298741" y="2009511"/>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baseline="0"/>
            <a:t>IoT devices</a:t>
          </a:r>
          <a:endParaRPr lang="en-US" sz="2300" kern="1200"/>
        </a:p>
      </dsp:txBody>
      <dsp:txXfrm>
        <a:off x="4334955" y="2045725"/>
        <a:ext cx="1874714" cy="1164007"/>
      </dsp:txXfrm>
    </dsp:sp>
    <dsp:sp modelId="{B6A1AC9C-1061-449C-8462-9481DD051F6E}">
      <dsp:nvSpPr>
        <dsp:cNvPr id="0" name=""/>
        <dsp:cNvSpPr/>
      </dsp:nvSpPr>
      <dsp:spPr>
        <a:xfrm>
          <a:off x="6462232" y="1803979"/>
          <a:ext cx="1947142" cy="12364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CB1757-4D3D-42A5-8A22-D7EE8066126E}">
      <dsp:nvSpPr>
        <dsp:cNvPr id="0" name=""/>
        <dsp:cNvSpPr/>
      </dsp:nvSpPr>
      <dsp:spPr>
        <a:xfrm>
          <a:off x="6678581" y="2009511"/>
          <a:ext cx="1947142" cy="123643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ga-IE" sz="2300" kern="1200" baseline="0"/>
            <a:t>Control boards for robots</a:t>
          </a:r>
          <a:endParaRPr lang="en-US" sz="2300" kern="1200"/>
        </a:p>
      </dsp:txBody>
      <dsp:txXfrm>
        <a:off x="6714795" y="2045725"/>
        <a:ext cx="1874714" cy="11640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A1A6DF-0273-4C9F-A1CF-A320F9DB6FD1}">
      <dsp:nvSpPr>
        <dsp:cNvPr id="0" name=""/>
        <dsp:cNvSpPr/>
      </dsp:nvSpPr>
      <dsp:spPr>
        <a:xfrm>
          <a:off x="15499" y="868362"/>
          <a:ext cx="2087524" cy="626257"/>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933450" rtl="0">
            <a:lnSpc>
              <a:spcPct val="90000"/>
            </a:lnSpc>
            <a:spcBef>
              <a:spcPct val="0"/>
            </a:spcBef>
            <a:spcAft>
              <a:spcPct val="35000"/>
            </a:spcAft>
            <a:buNone/>
          </a:pPr>
          <a:r>
            <a:rPr lang="ga-IE" sz="2100" b="1" kern="1200" noProof="0" dirty="0">
              <a:latin typeface="+mn-lt"/>
            </a:rPr>
            <a:t>Blinking Light</a:t>
          </a:r>
          <a:endParaRPr lang="en-GB" sz="2100" b="1" kern="1200" noProof="0" dirty="0">
            <a:latin typeface="+mn-lt"/>
          </a:endParaRPr>
        </a:p>
      </dsp:txBody>
      <dsp:txXfrm>
        <a:off x="15499" y="868362"/>
        <a:ext cx="2087524" cy="626257"/>
      </dsp:txXfrm>
    </dsp:sp>
    <dsp:sp modelId="{910C52EF-D1F5-4581-A150-24B263AF9343}">
      <dsp:nvSpPr>
        <dsp:cNvPr id="0" name=""/>
        <dsp:cNvSpPr/>
      </dsp:nvSpPr>
      <dsp:spPr>
        <a:xfrm>
          <a:off x="15499" y="1494619"/>
          <a:ext cx="2087524" cy="197882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Let’s make the light on our Arduino blink!</a:t>
          </a:r>
          <a:endParaRPr lang="en-GB" sz="1800" kern="1200" noProof="0" dirty="0">
            <a:latin typeface="+mn-lt"/>
            <a:ea typeface="Calibri" charset="0"/>
            <a:cs typeface="Calibri" charset="0"/>
          </a:endParaRPr>
        </a:p>
      </dsp:txBody>
      <dsp:txXfrm>
        <a:off x="15499" y="1494619"/>
        <a:ext cx="2087524" cy="1978829"/>
      </dsp:txXfrm>
    </dsp:sp>
    <dsp:sp modelId="{1F484571-9C36-4EBC-94E8-740ECF59A9E8}">
      <dsp:nvSpPr>
        <dsp:cNvPr id="0" name=""/>
        <dsp:cNvSpPr/>
      </dsp:nvSpPr>
      <dsp:spPr>
        <a:xfrm>
          <a:off x="2210812" y="868362"/>
          <a:ext cx="2087524" cy="626257"/>
        </a:xfrm>
        <a:prstGeom prst="rect">
          <a:avLst/>
        </a:prstGeom>
        <a:solidFill>
          <a:schemeClr val="accent2">
            <a:hueOff val="469008"/>
            <a:satOff val="8545"/>
            <a:lumOff val="1863"/>
            <a:alphaOff val="0"/>
          </a:schemeClr>
        </a:solidFill>
        <a:ln w="12700" cap="flat" cmpd="sng" algn="ctr">
          <a:solidFill>
            <a:schemeClr val="accent2">
              <a:hueOff val="469008"/>
              <a:satOff val="8545"/>
              <a:lumOff val="186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889000" rtl="0">
            <a:lnSpc>
              <a:spcPct val="90000"/>
            </a:lnSpc>
            <a:spcBef>
              <a:spcPct val="0"/>
            </a:spcBef>
            <a:spcAft>
              <a:spcPct val="35000"/>
            </a:spcAft>
            <a:buNone/>
          </a:pPr>
          <a:r>
            <a:rPr lang="ga-IE" sz="2000" b="1" kern="1200" noProof="0" dirty="0">
              <a:latin typeface="+mn-lt"/>
              <a:ea typeface="Calibri" charset="0"/>
              <a:cs typeface="Calibri" charset="0"/>
            </a:rPr>
            <a:t>Temperature Logger</a:t>
          </a:r>
          <a:endParaRPr lang="en-GB" sz="2000" b="1" kern="1200" noProof="0" dirty="0">
            <a:latin typeface="+mn-lt"/>
            <a:ea typeface="Calibri" charset="0"/>
            <a:cs typeface="Calibri" charset="0"/>
          </a:endParaRPr>
        </a:p>
      </dsp:txBody>
      <dsp:txXfrm>
        <a:off x="2210812" y="868362"/>
        <a:ext cx="2087524" cy="626257"/>
      </dsp:txXfrm>
    </dsp:sp>
    <dsp:sp modelId="{8382FB71-379A-4A42-BEC2-AAF439B565D5}">
      <dsp:nvSpPr>
        <dsp:cNvPr id="0" name=""/>
        <dsp:cNvSpPr/>
      </dsp:nvSpPr>
      <dsp:spPr>
        <a:xfrm>
          <a:off x="2210812" y="1494619"/>
          <a:ext cx="2087524" cy="1978829"/>
        </a:xfrm>
        <a:prstGeom prst="rect">
          <a:avLst/>
        </a:prstGeom>
        <a:solidFill>
          <a:schemeClr val="accent2">
            <a:tint val="40000"/>
            <a:alpha val="90000"/>
            <a:hueOff val="699602"/>
            <a:satOff val="10600"/>
            <a:lumOff val="956"/>
            <a:alphaOff val="0"/>
          </a:schemeClr>
        </a:solidFill>
        <a:ln w="12700" cap="flat" cmpd="sng" algn="ctr">
          <a:solidFill>
            <a:schemeClr val="accent2">
              <a:tint val="40000"/>
              <a:alpha val="90000"/>
              <a:hueOff val="699602"/>
              <a:satOff val="10600"/>
              <a:lumOff val="95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kern="1200" noProof="0" dirty="0">
              <a:latin typeface="+mn-lt"/>
              <a:ea typeface="Calibri" charset="0"/>
              <a:cs typeface="Calibri" charset="0"/>
            </a:rPr>
            <a:t>Use a temperature sensor to see how warm it is</a:t>
          </a:r>
          <a:r>
            <a:rPr lang="en-GB" sz="1800" kern="1200" noProof="0" dirty="0">
              <a:latin typeface="+mn-lt"/>
              <a:ea typeface="Calibri" charset="0"/>
              <a:cs typeface="Calibri" charset="0"/>
            </a:rPr>
            <a:t> in the lab</a:t>
          </a:r>
          <a:r>
            <a:rPr lang="ga-IE" sz="1800" kern="1200" noProof="0" dirty="0">
              <a:latin typeface="+mn-lt"/>
              <a:ea typeface="Calibri" charset="0"/>
              <a:cs typeface="Calibri" charset="0"/>
            </a:rPr>
            <a:t>.</a:t>
          </a:r>
          <a:endParaRPr lang="en-GB" sz="1800" kern="1200" noProof="0" dirty="0">
            <a:latin typeface="+mn-lt"/>
            <a:ea typeface="Calibri" charset="0"/>
            <a:cs typeface="Calibri" charset="0"/>
          </a:endParaRPr>
        </a:p>
      </dsp:txBody>
      <dsp:txXfrm>
        <a:off x="2210812" y="1494619"/>
        <a:ext cx="2087524" cy="1978829"/>
      </dsp:txXfrm>
    </dsp:sp>
    <dsp:sp modelId="{6B33ABE5-CEF1-4B39-82C3-F1FC644C0A8F}">
      <dsp:nvSpPr>
        <dsp:cNvPr id="0" name=""/>
        <dsp:cNvSpPr/>
      </dsp:nvSpPr>
      <dsp:spPr>
        <a:xfrm>
          <a:off x="4406125" y="868362"/>
          <a:ext cx="2087524" cy="626257"/>
        </a:xfrm>
        <a:prstGeom prst="rect">
          <a:avLst/>
        </a:prstGeom>
        <a:solidFill>
          <a:schemeClr val="accent2">
            <a:hueOff val="938015"/>
            <a:satOff val="17090"/>
            <a:lumOff val="3726"/>
            <a:alphaOff val="0"/>
          </a:schemeClr>
        </a:solidFill>
        <a:ln w="12700" cap="flat" cmpd="sng" algn="ctr">
          <a:solidFill>
            <a:schemeClr val="accent2">
              <a:hueOff val="938015"/>
              <a:satOff val="17090"/>
              <a:lumOff val="372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933450" rtl="0">
            <a:lnSpc>
              <a:spcPct val="90000"/>
            </a:lnSpc>
            <a:spcBef>
              <a:spcPct val="0"/>
            </a:spcBef>
            <a:spcAft>
              <a:spcPct val="35000"/>
            </a:spcAft>
            <a:buNone/>
          </a:pPr>
          <a:r>
            <a:rPr lang="ga-IE" sz="2100" b="1" kern="1200" noProof="0" dirty="0">
              <a:latin typeface="+mn-lt"/>
              <a:ea typeface="Calibri" charset="0"/>
              <a:cs typeface="Calibri" charset="0"/>
            </a:rPr>
            <a:t>Automatic Light</a:t>
          </a:r>
          <a:endParaRPr lang="en-GB" sz="2100" b="1" kern="1200" noProof="0" dirty="0">
            <a:latin typeface="+mn-lt"/>
            <a:ea typeface="Calibri" charset="0"/>
            <a:cs typeface="Calibri" charset="0"/>
          </a:endParaRPr>
        </a:p>
      </dsp:txBody>
      <dsp:txXfrm>
        <a:off x="4406125" y="868362"/>
        <a:ext cx="2087524" cy="626257"/>
      </dsp:txXfrm>
    </dsp:sp>
    <dsp:sp modelId="{D49AD3F7-B2B6-4709-A43B-C22DEB981B39}">
      <dsp:nvSpPr>
        <dsp:cNvPr id="0" name=""/>
        <dsp:cNvSpPr/>
      </dsp:nvSpPr>
      <dsp:spPr>
        <a:xfrm>
          <a:off x="4406125" y="1494619"/>
          <a:ext cx="2087524" cy="1978829"/>
        </a:xfrm>
        <a:prstGeom prst="rect">
          <a:avLst/>
        </a:prstGeom>
        <a:solidFill>
          <a:schemeClr val="accent2">
            <a:tint val="40000"/>
            <a:alpha val="90000"/>
            <a:hueOff val="1399204"/>
            <a:satOff val="21201"/>
            <a:lumOff val="1912"/>
            <a:alphaOff val="0"/>
          </a:schemeClr>
        </a:solidFill>
        <a:ln w="12700" cap="flat" cmpd="sng" algn="ctr">
          <a:solidFill>
            <a:schemeClr val="accent2">
              <a:tint val="40000"/>
              <a:alpha val="90000"/>
              <a:hueOff val="1399204"/>
              <a:satOff val="21201"/>
              <a:lumOff val="191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Make a light turn on when it gets dark</a:t>
          </a:r>
          <a:r>
            <a:rPr lang="en-GB" sz="1800" b="0" i="0" kern="1200" noProof="0" dirty="0">
              <a:latin typeface="+mn-lt"/>
            </a:rPr>
            <a:t> (or you put your hand over it)</a:t>
          </a:r>
          <a:r>
            <a:rPr lang="ga-IE" sz="1800" b="0" i="0" kern="1200" noProof="0" dirty="0">
              <a:latin typeface="+mn-lt"/>
            </a:rPr>
            <a:t>.</a:t>
          </a:r>
          <a:endParaRPr lang="en-GB" sz="1800" kern="1200" noProof="0" dirty="0">
            <a:latin typeface="+mn-lt"/>
            <a:ea typeface="Calibri" charset="0"/>
            <a:cs typeface="Calibri" charset="0"/>
          </a:endParaRPr>
        </a:p>
      </dsp:txBody>
      <dsp:txXfrm>
        <a:off x="4406125" y="1494619"/>
        <a:ext cx="2087524" cy="1978829"/>
      </dsp:txXfrm>
    </dsp:sp>
    <dsp:sp modelId="{4AE355A7-3A54-47B1-8CB5-F35120F77B1B}">
      <dsp:nvSpPr>
        <dsp:cNvPr id="0" name=""/>
        <dsp:cNvSpPr/>
      </dsp:nvSpPr>
      <dsp:spPr>
        <a:xfrm>
          <a:off x="6601438" y="868362"/>
          <a:ext cx="2087524" cy="626257"/>
        </a:xfrm>
        <a:prstGeom prst="rect">
          <a:avLst/>
        </a:prstGeom>
        <a:solidFill>
          <a:schemeClr val="accent2">
            <a:hueOff val="1407023"/>
            <a:satOff val="25635"/>
            <a:lumOff val="5589"/>
            <a:alphaOff val="0"/>
          </a:schemeClr>
        </a:solidFill>
        <a:ln w="12700" cap="flat" cmpd="sng" algn="ctr">
          <a:solidFill>
            <a:schemeClr val="accent2">
              <a:hueOff val="1407023"/>
              <a:satOff val="25635"/>
              <a:lumOff val="558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889000" rtl="0">
            <a:lnSpc>
              <a:spcPct val="90000"/>
            </a:lnSpc>
            <a:spcBef>
              <a:spcPct val="0"/>
            </a:spcBef>
            <a:spcAft>
              <a:spcPct val="35000"/>
            </a:spcAft>
            <a:buNone/>
          </a:pPr>
          <a:r>
            <a:rPr lang="ga-IE" sz="2000" b="1" kern="1200" noProof="0" dirty="0">
              <a:latin typeface="+mn-lt"/>
              <a:ea typeface="Calibri" charset="0"/>
              <a:cs typeface="Calibri" charset="0"/>
            </a:rPr>
            <a:t>Displays</a:t>
          </a:r>
          <a:endParaRPr lang="en-GB" sz="2000" b="1" kern="1200" noProof="0" dirty="0">
            <a:latin typeface="+mn-lt"/>
            <a:ea typeface="Calibri" charset="0"/>
            <a:cs typeface="Calibri" charset="0"/>
          </a:endParaRPr>
        </a:p>
      </dsp:txBody>
      <dsp:txXfrm>
        <a:off x="6601438" y="868362"/>
        <a:ext cx="2087524" cy="626257"/>
      </dsp:txXfrm>
    </dsp:sp>
    <dsp:sp modelId="{C0A30CE6-D937-498A-8D1C-AB49CDB4AE52}">
      <dsp:nvSpPr>
        <dsp:cNvPr id="0" name=""/>
        <dsp:cNvSpPr/>
      </dsp:nvSpPr>
      <dsp:spPr>
        <a:xfrm>
          <a:off x="6601438" y="1494619"/>
          <a:ext cx="2087524" cy="1978829"/>
        </a:xfrm>
        <a:prstGeom prst="rect">
          <a:avLst/>
        </a:prstGeom>
        <a:solidFill>
          <a:schemeClr val="accent2">
            <a:tint val="40000"/>
            <a:alpha val="90000"/>
            <a:hueOff val="2098805"/>
            <a:satOff val="31801"/>
            <a:lumOff val="2868"/>
            <a:alphaOff val="0"/>
          </a:schemeClr>
        </a:solidFill>
        <a:ln w="12700" cap="flat" cmpd="sng" algn="ctr">
          <a:solidFill>
            <a:schemeClr val="accent2">
              <a:tint val="40000"/>
              <a:alpha val="90000"/>
              <a:hueOff val="2098805"/>
              <a:satOff val="31801"/>
              <a:lumOff val="286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Show some text on an external screen</a:t>
          </a:r>
          <a:r>
            <a:rPr lang="en-GB" sz="1800" b="0" i="0" kern="1200" noProof="0" dirty="0">
              <a:latin typeface="+mn-lt"/>
            </a:rPr>
            <a:t>.</a:t>
          </a:r>
          <a:endParaRPr lang="en-GB" sz="1800" kern="1200" noProof="0" dirty="0">
            <a:latin typeface="+mn-lt"/>
            <a:ea typeface="Calibri" charset="0"/>
            <a:cs typeface="Calibri" charset="0"/>
          </a:endParaRPr>
        </a:p>
      </dsp:txBody>
      <dsp:txXfrm>
        <a:off x="6601438" y="1494619"/>
        <a:ext cx="2087524" cy="1978829"/>
      </dsp:txXfrm>
    </dsp:sp>
    <dsp:sp modelId="{1D3D5FCC-5789-4468-99A6-5D6A676B6013}">
      <dsp:nvSpPr>
        <dsp:cNvPr id="0" name=""/>
        <dsp:cNvSpPr/>
      </dsp:nvSpPr>
      <dsp:spPr>
        <a:xfrm>
          <a:off x="8796751" y="868362"/>
          <a:ext cx="2087524" cy="626257"/>
        </a:xfrm>
        <a:prstGeom prst="rect">
          <a:avLst/>
        </a:prstGeom>
        <a:solidFill>
          <a:schemeClr val="accent2">
            <a:hueOff val="1876031"/>
            <a:satOff val="34180"/>
            <a:lumOff val="7452"/>
            <a:alphaOff val="0"/>
          </a:schemeClr>
        </a:solidFill>
        <a:ln w="12700" cap="flat" cmpd="sng" algn="ctr">
          <a:solidFill>
            <a:schemeClr val="accent2">
              <a:hueOff val="1876031"/>
              <a:satOff val="34180"/>
              <a:lumOff val="74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4961" tIns="164961" rIns="164961" bIns="164961" numCol="1" spcCol="1270" rtlCol="0" anchor="ctr" anchorCtr="0">
          <a:noAutofit/>
        </a:bodyPr>
        <a:lstStyle/>
        <a:p>
          <a:pPr marL="0" lvl="0" indent="0" algn="ctr" defTabSz="800100" rtl="0">
            <a:lnSpc>
              <a:spcPct val="90000"/>
            </a:lnSpc>
            <a:spcBef>
              <a:spcPct val="0"/>
            </a:spcBef>
            <a:spcAft>
              <a:spcPct val="35000"/>
            </a:spcAft>
            <a:buNone/>
          </a:pPr>
          <a:r>
            <a:rPr lang="ga-IE" sz="1800" b="1" kern="1200" noProof="0" dirty="0">
              <a:latin typeface="+mn-lt"/>
              <a:ea typeface="Calibri" charset="0"/>
              <a:cs typeface="Calibri" charset="0"/>
            </a:rPr>
            <a:t>Displays (extra)</a:t>
          </a:r>
          <a:endParaRPr lang="en-GB" sz="1800" b="1" kern="1200" noProof="0" dirty="0">
            <a:latin typeface="+mn-lt"/>
            <a:ea typeface="Calibri" charset="0"/>
            <a:cs typeface="Calibri" charset="0"/>
          </a:endParaRPr>
        </a:p>
      </dsp:txBody>
      <dsp:txXfrm>
        <a:off x="8796751" y="868362"/>
        <a:ext cx="2087524" cy="626257"/>
      </dsp:txXfrm>
    </dsp:sp>
    <dsp:sp modelId="{44C7D37A-568B-4A53-88BE-8330DEF7D4A3}">
      <dsp:nvSpPr>
        <dsp:cNvPr id="0" name=""/>
        <dsp:cNvSpPr/>
      </dsp:nvSpPr>
      <dsp:spPr>
        <a:xfrm>
          <a:off x="8796751" y="1494619"/>
          <a:ext cx="2087524" cy="1978829"/>
        </a:xfrm>
        <a:prstGeom prst="rect">
          <a:avLst/>
        </a:prstGeom>
        <a:solidFill>
          <a:schemeClr val="accent2">
            <a:tint val="40000"/>
            <a:alpha val="90000"/>
            <a:hueOff val="2798407"/>
            <a:satOff val="42402"/>
            <a:lumOff val="3824"/>
            <a:alphaOff val="0"/>
          </a:schemeClr>
        </a:solidFill>
        <a:ln w="12700" cap="flat" cmpd="sng" algn="ctr">
          <a:solidFill>
            <a:schemeClr val="accent2">
              <a:tint val="40000"/>
              <a:alpha val="90000"/>
              <a:hueOff val="2798407"/>
              <a:satOff val="42402"/>
              <a:lumOff val="382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rtlCol="0" anchor="t" anchorCtr="0">
          <a:noAutofit/>
        </a:bodyPr>
        <a:lstStyle/>
        <a:p>
          <a:pPr marL="0" lvl="0" indent="0" algn="l" defTabSz="800100" rtl="0">
            <a:lnSpc>
              <a:spcPct val="100000"/>
            </a:lnSpc>
            <a:spcBef>
              <a:spcPct val="0"/>
            </a:spcBef>
            <a:spcAft>
              <a:spcPct val="35000"/>
            </a:spcAft>
            <a:buNone/>
          </a:pPr>
          <a:r>
            <a:rPr lang="ga-IE" sz="1800" b="0" i="0" kern="1200" noProof="0" dirty="0">
              <a:latin typeface="+mn-lt"/>
            </a:rPr>
            <a:t>Show some more text and make it scroll like on a bus or train.</a:t>
          </a:r>
          <a:endParaRPr lang="en-GB" sz="1800" kern="1200" noProof="0" dirty="0">
            <a:latin typeface="+mn-lt"/>
            <a:ea typeface="Calibri" charset="0"/>
            <a:cs typeface="Calibri" charset="0"/>
          </a:endParaRPr>
        </a:p>
      </dsp:txBody>
      <dsp:txXfrm>
        <a:off x="8796751" y="1494619"/>
        <a:ext cx="2087524" cy="197882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C026C9-4C52-4B60-A858-A50E4BE56DA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A6160113-35DB-4BB4-9269-631D6FEB5E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1B07DD3-8E0C-4A50-B5FE-ABD362AD454B}" type="datetime1">
              <a:rPr lang="en-GB" smtClean="0"/>
              <a:t>11/06/2025</a:t>
            </a:fld>
            <a:endParaRPr lang="en-GB"/>
          </a:p>
        </p:txBody>
      </p:sp>
      <p:sp>
        <p:nvSpPr>
          <p:cNvPr id="4" name="Footer Placeholder 3">
            <a:extLst>
              <a:ext uri="{FF2B5EF4-FFF2-40B4-BE49-F238E27FC236}">
                <a16:creationId xmlns:a16="http://schemas.microsoft.com/office/drawing/2014/main" id="{FF40E5BB-A291-4B94-8433-B9D3F16854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5857D678-038E-42A6-961E-EAB034DB47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DE7DFA-63CC-4ED7-B30E-ACF88B4B8932}" type="slidenum">
              <a:rPr lang="en-GB" smtClean="0"/>
              <a:t>‹#›</a:t>
            </a:fld>
            <a:endParaRPr lang="en-GB"/>
          </a:p>
        </p:txBody>
      </p:sp>
    </p:spTree>
    <p:extLst>
      <p:ext uri="{BB962C8B-B14F-4D97-AF65-F5344CB8AC3E}">
        <p14:creationId xmlns:p14="http://schemas.microsoft.com/office/powerpoint/2010/main" val="2350091297"/>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2.jp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CED090A-610C-4D83-921E-93394EF804D0}" type="datetime1">
              <a:rPr lang="en-GB" noProof="0" smtClean="0"/>
              <a:t>11/06/2025</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98C5307-140F-447F-BCBA-BB92E3A2906B}" type="slidenum">
              <a:rPr lang="en-GB" noProof="0" smtClean="0"/>
              <a:t>‹#›</a:t>
            </a:fld>
            <a:endParaRPr lang="en-GB" noProof="0"/>
          </a:p>
        </p:txBody>
      </p:sp>
    </p:spTree>
    <p:extLst>
      <p:ext uri="{BB962C8B-B14F-4D97-AF65-F5344CB8AC3E}">
        <p14:creationId xmlns:p14="http://schemas.microsoft.com/office/powerpoint/2010/main" val="103315437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1</a:t>
            </a:fld>
            <a:endParaRPr lang="en-GB"/>
          </a:p>
        </p:txBody>
      </p:sp>
    </p:spTree>
    <p:extLst>
      <p:ext uri="{BB962C8B-B14F-4D97-AF65-F5344CB8AC3E}">
        <p14:creationId xmlns:p14="http://schemas.microsoft.com/office/powerpoint/2010/main" val="10398972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10</a:t>
            </a:fld>
            <a:endParaRPr lang="en-GB"/>
          </a:p>
        </p:txBody>
      </p:sp>
    </p:spTree>
    <p:extLst>
      <p:ext uri="{BB962C8B-B14F-4D97-AF65-F5344CB8AC3E}">
        <p14:creationId xmlns:p14="http://schemas.microsoft.com/office/powerpoint/2010/main" val="1080740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11</a:t>
            </a:fld>
            <a:endParaRPr lang="en-GB"/>
          </a:p>
        </p:txBody>
      </p:sp>
    </p:spTree>
    <p:extLst>
      <p:ext uri="{BB962C8B-B14F-4D97-AF65-F5344CB8AC3E}">
        <p14:creationId xmlns:p14="http://schemas.microsoft.com/office/powerpoint/2010/main" val="901724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p:cNvSpPr>
            <a:spLocks noGrp="1"/>
          </p:cNvSpPr>
          <p:nvPr>
            <p:ph type="sldNum" sz="quarter" idx="5"/>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F129094F-44ED-46E6-A51E-52761DD3C888}" type="slidenum">
              <a:rPr kumimoji="0" lang="en-GB" sz="1200" b="0" i="0" u="none" strike="noStrike" kern="1200" cap="none" spc="0" normalizeH="0" baseline="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4907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3</a:t>
            </a:fld>
            <a:endParaRPr lang="en-GB"/>
          </a:p>
        </p:txBody>
      </p:sp>
    </p:spTree>
    <p:extLst>
      <p:ext uri="{BB962C8B-B14F-4D97-AF65-F5344CB8AC3E}">
        <p14:creationId xmlns:p14="http://schemas.microsoft.com/office/powerpoint/2010/main" val="1396359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228FBF-36C3-E794-907E-B72DC7D327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8E5F0A-BD5B-815E-46A3-7D8743FCD8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388D7D-B375-0978-DCE1-16C44FC47A52}"/>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EB820ED9-9C21-F711-50EA-D86779E67E72}"/>
              </a:ext>
            </a:extLst>
          </p:cNvPr>
          <p:cNvSpPr>
            <a:spLocks noGrp="1"/>
          </p:cNvSpPr>
          <p:nvPr>
            <p:ph type="sldNum" sz="quarter" idx="5"/>
          </p:nvPr>
        </p:nvSpPr>
        <p:spPr/>
        <p:txBody>
          <a:bodyPr/>
          <a:lstStyle/>
          <a:p>
            <a:pPr rtl="0"/>
            <a:fld id="{798C5307-140F-447F-BCBA-BB92E3A2906B}" type="slidenum">
              <a:rPr lang="en-GB" smtClean="0"/>
              <a:t>4</a:t>
            </a:fld>
            <a:endParaRPr lang="en-GB"/>
          </a:p>
        </p:txBody>
      </p:sp>
    </p:spTree>
    <p:extLst>
      <p:ext uri="{BB962C8B-B14F-4D97-AF65-F5344CB8AC3E}">
        <p14:creationId xmlns:p14="http://schemas.microsoft.com/office/powerpoint/2010/main" val="2837343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3E3865-149D-41F2-FB12-A832329BEE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614547-CB9E-3649-B24E-EE3228C5AE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D225A1-4B95-42DC-0B61-67F9A972E823}"/>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4783704F-B92D-43B2-E077-0034EECDFDD8}"/>
              </a:ext>
            </a:extLst>
          </p:cNvPr>
          <p:cNvSpPr>
            <a:spLocks noGrp="1"/>
          </p:cNvSpPr>
          <p:nvPr>
            <p:ph type="sldNum" sz="quarter" idx="5"/>
          </p:nvPr>
        </p:nvSpPr>
        <p:spPr/>
        <p:txBody>
          <a:bodyPr/>
          <a:lstStyle/>
          <a:p>
            <a:pPr rtl="0"/>
            <a:fld id="{798C5307-140F-447F-BCBA-BB92E3A2906B}" type="slidenum">
              <a:rPr lang="en-GB" smtClean="0"/>
              <a:t>5</a:t>
            </a:fld>
            <a:endParaRPr lang="en-GB"/>
          </a:p>
        </p:txBody>
      </p:sp>
    </p:spTree>
    <p:extLst>
      <p:ext uri="{BB962C8B-B14F-4D97-AF65-F5344CB8AC3E}">
        <p14:creationId xmlns:p14="http://schemas.microsoft.com/office/powerpoint/2010/main" val="2073646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rtl="0"/>
            <a:fld id="{798C5307-140F-447F-BCBA-BB92E3A2906B}" type="slidenum">
              <a:rPr lang="en-GB" smtClean="0"/>
              <a:t>6</a:t>
            </a:fld>
            <a:endParaRPr lang="en-GB"/>
          </a:p>
        </p:txBody>
      </p:sp>
    </p:spTree>
    <p:extLst>
      <p:ext uri="{BB962C8B-B14F-4D97-AF65-F5344CB8AC3E}">
        <p14:creationId xmlns:p14="http://schemas.microsoft.com/office/powerpoint/2010/main" val="2331046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871A1-F782-6B02-7CBF-C521D47F7D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C5927F-579F-74EE-EC51-032844BE73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EDA286-71B5-3359-72DF-38BFEA7E95FF}"/>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1EFCC8D2-8226-3D8A-8014-299E5A7A4EAB}"/>
              </a:ext>
            </a:extLst>
          </p:cNvPr>
          <p:cNvSpPr>
            <a:spLocks noGrp="1"/>
          </p:cNvSpPr>
          <p:nvPr>
            <p:ph type="sldNum" sz="quarter" idx="5"/>
          </p:nvPr>
        </p:nvSpPr>
        <p:spPr/>
        <p:txBody>
          <a:bodyPr/>
          <a:lstStyle/>
          <a:p>
            <a:pPr rtl="0"/>
            <a:fld id="{798C5307-140F-447F-BCBA-BB92E3A2906B}" type="slidenum">
              <a:rPr lang="en-GB" smtClean="0"/>
              <a:t>7</a:t>
            </a:fld>
            <a:endParaRPr lang="en-GB"/>
          </a:p>
        </p:txBody>
      </p:sp>
    </p:spTree>
    <p:extLst>
      <p:ext uri="{BB962C8B-B14F-4D97-AF65-F5344CB8AC3E}">
        <p14:creationId xmlns:p14="http://schemas.microsoft.com/office/powerpoint/2010/main" val="572208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8</a:t>
            </a:fld>
            <a:endParaRPr lang="en-GB"/>
          </a:p>
        </p:txBody>
      </p:sp>
    </p:spTree>
    <p:extLst>
      <p:ext uri="{BB962C8B-B14F-4D97-AF65-F5344CB8AC3E}">
        <p14:creationId xmlns:p14="http://schemas.microsoft.com/office/powerpoint/2010/main" val="16297782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798C5307-140F-447F-BCBA-BB92E3A2906B}" type="slidenum">
              <a:rPr lang="en-GB" smtClean="0"/>
              <a:t>9</a:t>
            </a:fld>
            <a:endParaRPr lang="en-GB"/>
          </a:p>
        </p:txBody>
      </p:sp>
    </p:spTree>
    <p:extLst>
      <p:ext uri="{BB962C8B-B14F-4D97-AF65-F5344CB8AC3E}">
        <p14:creationId xmlns:p14="http://schemas.microsoft.com/office/powerpoint/2010/main" val="2650171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FD2957-8595-499F-896A-E9A0888D058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Rectangle 8">
            <a:extLst>
              <a:ext uri="{FF2B5EF4-FFF2-40B4-BE49-F238E27FC236}">
                <a16:creationId xmlns:a16="http://schemas.microsoft.com/office/drawing/2014/main" id="{1C44A184-010C-483F-8B5A-3D1E7E6EF981}"/>
              </a:ext>
              <a:ext uri="{C183D7F6-B498-43B3-948B-1728B52AA6E4}">
                <adec:decorative xmlns:adec="http://schemas.microsoft.com/office/drawing/2017/decorative" val="1"/>
              </a:ext>
            </a:extLst>
          </p:cNvPr>
          <p:cNvSpPr/>
          <p:nvPr userDrawn="1"/>
        </p:nvSpPr>
        <p:spPr>
          <a:xfrm>
            <a:off x="1" y="0"/>
            <a:ext cx="8115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1">
            <a:extLst>
              <a:ext uri="{FF2B5EF4-FFF2-40B4-BE49-F238E27FC236}">
                <a16:creationId xmlns:a16="http://schemas.microsoft.com/office/drawing/2014/main" id="{9582A2E2-E6DD-4321-B03A-F6C071C1BB7B}"/>
              </a:ext>
            </a:extLst>
          </p:cNvPr>
          <p:cNvSpPr>
            <a:spLocks noGrp="1"/>
          </p:cNvSpPr>
          <p:nvPr>
            <p:ph type="ctrTitle"/>
          </p:nvPr>
        </p:nvSpPr>
        <p:spPr>
          <a:xfrm>
            <a:off x="649044" y="753034"/>
            <a:ext cx="6815446" cy="3887390"/>
          </a:xfrm>
        </p:spPr>
        <p:txBody>
          <a:bodyPr rtlCol="0" anchor="t">
            <a:normAutofit/>
          </a:bodyPr>
          <a:lstStyle>
            <a:lvl1pPr>
              <a:defRPr sz="8500" spc="-20" baseline="0">
                <a:solidFill>
                  <a:schemeClr val="bg1"/>
                </a:solidFill>
              </a:defRPr>
            </a:lvl1pPr>
          </a:lstStyle>
          <a:p>
            <a:pPr rtl="0"/>
            <a:r>
              <a:rPr lang="en-US" noProof="0"/>
              <a:t>Click to edit Master title style</a:t>
            </a:r>
            <a:endParaRPr lang="en-GB" noProof="0" dirty="0"/>
          </a:p>
        </p:txBody>
      </p:sp>
      <p:sp>
        <p:nvSpPr>
          <p:cNvPr id="11" name="Subtitle 2">
            <a:extLst>
              <a:ext uri="{FF2B5EF4-FFF2-40B4-BE49-F238E27FC236}">
                <a16:creationId xmlns:a16="http://schemas.microsoft.com/office/drawing/2014/main" id="{D21B6D9B-E3FB-48D2-A477-5B73E2216682}"/>
              </a:ext>
            </a:extLst>
          </p:cNvPr>
          <p:cNvSpPr>
            <a:spLocks noGrp="1"/>
          </p:cNvSpPr>
          <p:nvPr>
            <p:ph type="subTitle" idx="1"/>
          </p:nvPr>
        </p:nvSpPr>
        <p:spPr>
          <a:xfrm>
            <a:off x="649045" y="4640424"/>
            <a:ext cx="6437555" cy="1303176"/>
          </a:xfrm>
        </p:spPr>
        <p:txBody>
          <a:bodyPr rtlCol="0" anchor="b">
            <a:normAutofit/>
          </a:bodyPr>
          <a:lstStyle>
            <a:lvl1pPr marL="0" indent="0">
              <a:buNone/>
              <a:defRPr sz="2800" b="1">
                <a:solidFill>
                  <a:schemeClr val="bg1"/>
                </a:solidFill>
              </a:defRPr>
            </a:lvl1pPr>
          </a:lstStyle>
          <a:p>
            <a:pPr rtl="0"/>
            <a:r>
              <a:rPr lang="en-US" noProof="0"/>
              <a:t>Click to edit Master subtitle style</a:t>
            </a:r>
            <a:endParaRPr lang="en-GB" noProof="0" dirty="0"/>
          </a:p>
        </p:txBody>
      </p:sp>
      <p:sp>
        <p:nvSpPr>
          <p:cNvPr id="18" name="Picture Placeholder 16">
            <a:extLst>
              <a:ext uri="{FF2B5EF4-FFF2-40B4-BE49-F238E27FC236}">
                <a16:creationId xmlns:a16="http://schemas.microsoft.com/office/drawing/2014/main" id="{38823550-6B12-4BFD-9C91-668B623E3536}"/>
              </a:ext>
            </a:extLst>
          </p:cNvPr>
          <p:cNvSpPr>
            <a:spLocks noGrp="1"/>
          </p:cNvSpPr>
          <p:nvPr>
            <p:ph type="pic" sz="quarter" idx="13" hasCustomPrompt="1"/>
          </p:nvPr>
        </p:nvSpPr>
        <p:spPr>
          <a:xfrm>
            <a:off x="8113533" y="0"/>
            <a:ext cx="4082983" cy="6858000"/>
          </a:xfrm>
        </p:spPr>
        <p:txBody>
          <a:bodyPr rtlCol="0"/>
          <a:lstStyle>
            <a:lvl1pPr marL="0" indent="0" algn="ctr">
              <a:buNone/>
              <a:defRPr/>
            </a:lvl1pPr>
          </a:lstStyle>
          <a:p>
            <a:pPr rtl="0"/>
            <a:r>
              <a:rPr lang="en-GB" noProof="0" dirty="0"/>
              <a:t>Click to add photo</a:t>
            </a:r>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1249680" y="190500"/>
            <a:ext cx="10036292" cy="773776"/>
          </a:xfrm>
        </p:spPr>
        <p:txBody>
          <a:bodyPr rtlCol="0" anchor="ctr"/>
          <a:lstStyle>
            <a:lvl1pPr algn="r">
              <a:lnSpc>
                <a:spcPct val="100000"/>
              </a:lnSpc>
              <a:defRPr spc="-20" baseline="0">
                <a:solidFill>
                  <a:schemeClr val="bg1"/>
                </a:solidFill>
              </a:defRPr>
            </a:lvl1pPr>
          </a:lstStyle>
          <a:p>
            <a:pPr rtl="0"/>
            <a:r>
              <a:rPr lang="en-GB" noProof="0"/>
              <a:t>Click to add title</a:t>
            </a:r>
          </a:p>
        </p:txBody>
      </p:sp>
      <p:sp>
        <p:nvSpPr>
          <p:cNvPr id="12" name="Text Placeholder 30">
            <a:extLst>
              <a:ext uri="{FF2B5EF4-FFF2-40B4-BE49-F238E27FC236}">
                <a16:creationId xmlns:a16="http://schemas.microsoft.com/office/drawing/2014/main" id="{7F0BA818-CA3B-46FD-9A79-7BDC1D9CA710}"/>
              </a:ext>
            </a:extLst>
          </p:cNvPr>
          <p:cNvSpPr>
            <a:spLocks noGrp="1"/>
          </p:cNvSpPr>
          <p:nvPr>
            <p:ph type="body" sz="quarter" idx="14" hasCustomPrompt="1"/>
          </p:nvPr>
        </p:nvSpPr>
        <p:spPr>
          <a:xfrm>
            <a:off x="1209243" y="1764139"/>
            <a:ext cx="4756714"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7" name="Text Placeholder 15">
            <a:extLst>
              <a:ext uri="{FF2B5EF4-FFF2-40B4-BE49-F238E27FC236}">
                <a16:creationId xmlns:a16="http://schemas.microsoft.com/office/drawing/2014/main" id="{4EAD007E-B9BB-4C9F-BDC8-127A77F0F96D}"/>
              </a:ext>
            </a:extLst>
          </p:cNvPr>
          <p:cNvSpPr>
            <a:spLocks noGrp="1"/>
          </p:cNvSpPr>
          <p:nvPr>
            <p:ph type="body" sz="quarter" idx="17" hasCustomPrompt="1"/>
          </p:nvPr>
        </p:nvSpPr>
        <p:spPr>
          <a:xfrm>
            <a:off x="1209243" y="2374900"/>
            <a:ext cx="4756714" cy="3365500"/>
          </a:xfrm>
        </p:spPr>
        <p:txBody>
          <a:bodyPr rtlCol="0">
            <a:normAutofit/>
          </a:bodyPr>
          <a:lstStyle>
            <a:lvl1pPr>
              <a:defRPr sz="2000"/>
            </a:lvl1pPr>
          </a:lstStyle>
          <a:p>
            <a:pPr lvl="0" rtl="0"/>
            <a:r>
              <a:rPr lang="en-GB" noProof="0"/>
              <a:t>Click to add text</a:t>
            </a:r>
          </a:p>
        </p:txBody>
      </p:sp>
      <p:sp>
        <p:nvSpPr>
          <p:cNvPr id="14" name="Text Placeholder 30">
            <a:extLst>
              <a:ext uri="{FF2B5EF4-FFF2-40B4-BE49-F238E27FC236}">
                <a16:creationId xmlns:a16="http://schemas.microsoft.com/office/drawing/2014/main" id="{9ECBA1DE-781A-4AA7-86CA-0EBE52A9B417}"/>
              </a:ext>
            </a:extLst>
          </p:cNvPr>
          <p:cNvSpPr>
            <a:spLocks noGrp="1"/>
          </p:cNvSpPr>
          <p:nvPr>
            <p:ph type="body" sz="quarter" idx="16" hasCustomPrompt="1"/>
          </p:nvPr>
        </p:nvSpPr>
        <p:spPr>
          <a:xfrm>
            <a:off x="6257467" y="1764031"/>
            <a:ext cx="4756714"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8" name="Text Placeholder 15">
            <a:extLst>
              <a:ext uri="{FF2B5EF4-FFF2-40B4-BE49-F238E27FC236}">
                <a16:creationId xmlns:a16="http://schemas.microsoft.com/office/drawing/2014/main" id="{53A9CA10-3BBC-41E7-A34E-C6CCFEC8205E}"/>
              </a:ext>
            </a:extLst>
          </p:cNvPr>
          <p:cNvSpPr>
            <a:spLocks noGrp="1"/>
          </p:cNvSpPr>
          <p:nvPr>
            <p:ph type="body" sz="quarter" idx="18" hasCustomPrompt="1"/>
          </p:nvPr>
        </p:nvSpPr>
        <p:spPr>
          <a:xfrm>
            <a:off x="6257467" y="2374900"/>
            <a:ext cx="4756714" cy="3365500"/>
          </a:xfrm>
        </p:spPr>
        <p:txBody>
          <a:bodyPr rtlCol="0">
            <a:normAutofit/>
          </a:bodyPr>
          <a:lstStyle>
            <a:lvl1pPr>
              <a:defRPr sz="2000"/>
            </a:lvl1pPr>
          </a:lstStyle>
          <a:p>
            <a:pPr lvl="0" rtl="0"/>
            <a:r>
              <a:rPr lang="en-GB" noProof="0"/>
              <a:t>Click to add text</a:t>
            </a:r>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050" b="0" i="0" u="none" strike="noStrike" kern="1200" cap="none" spc="0" normalizeH="0" noProof="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0936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97352E-C52D-43BE-BCE2-2D71FE0353EF}"/>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7" name="Title 6">
            <a:extLst>
              <a:ext uri="{FF2B5EF4-FFF2-40B4-BE49-F238E27FC236}">
                <a16:creationId xmlns:a16="http://schemas.microsoft.com/office/drawing/2014/main" id="{92051A8D-592F-40C1-A65D-E1F17B07C94A}"/>
              </a:ext>
            </a:extLst>
          </p:cNvPr>
          <p:cNvSpPr>
            <a:spLocks noGrp="1"/>
          </p:cNvSpPr>
          <p:nvPr>
            <p:ph type="title" hasCustomPrompt="1"/>
          </p:nvPr>
        </p:nvSpPr>
        <p:spPr>
          <a:xfrm>
            <a:off x="1879600" y="183988"/>
            <a:ext cx="9406372" cy="803380"/>
          </a:xfrm>
        </p:spPr>
        <p:txBody>
          <a:bodyPr rtlCol="0" anchor="ctr"/>
          <a:lstStyle>
            <a:lvl1pPr algn="r">
              <a:lnSpc>
                <a:spcPct val="100000"/>
              </a:lnSpc>
              <a:defRPr spc="-20" baseline="0">
                <a:solidFill>
                  <a:schemeClr val="bg1"/>
                </a:solidFill>
              </a:defRPr>
            </a:lvl1pPr>
          </a:lstStyle>
          <a:p>
            <a:pPr rtl="0"/>
            <a:r>
              <a:rPr lang="en-GB" noProof="0"/>
              <a:t>Click to add title</a:t>
            </a:r>
          </a:p>
        </p:txBody>
      </p:sp>
      <p:sp>
        <p:nvSpPr>
          <p:cNvPr id="8" name="Text Placeholder 30">
            <a:extLst>
              <a:ext uri="{FF2B5EF4-FFF2-40B4-BE49-F238E27FC236}">
                <a16:creationId xmlns:a16="http://schemas.microsoft.com/office/drawing/2014/main" id="{CF4C4703-C9D4-483C-8E41-17BB7193D010}"/>
              </a:ext>
            </a:extLst>
          </p:cNvPr>
          <p:cNvSpPr>
            <a:spLocks noGrp="1"/>
          </p:cNvSpPr>
          <p:nvPr>
            <p:ph type="body" sz="quarter" idx="14" hasCustomPrompt="1"/>
          </p:nvPr>
        </p:nvSpPr>
        <p:spPr>
          <a:xfrm>
            <a:off x="851300" y="1764193"/>
            <a:ext cx="3327366"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4" name="Text Placeholder 15">
            <a:extLst>
              <a:ext uri="{FF2B5EF4-FFF2-40B4-BE49-F238E27FC236}">
                <a16:creationId xmlns:a16="http://schemas.microsoft.com/office/drawing/2014/main" id="{7393281D-B77A-4BB8-A3E2-49E0F1259DA9}"/>
              </a:ext>
            </a:extLst>
          </p:cNvPr>
          <p:cNvSpPr>
            <a:spLocks noGrp="1"/>
          </p:cNvSpPr>
          <p:nvPr>
            <p:ph type="body" sz="quarter" idx="19" hasCustomPrompt="1"/>
          </p:nvPr>
        </p:nvSpPr>
        <p:spPr>
          <a:xfrm>
            <a:off x="851193" y="2374899"/>
            <a:ext cx="3327366" cy="3485573"/>
          </a:xfrm>
        </p:spPr>
        <p:txBody>
          <a:bodyPr rtlCol="0">
            <a:normAutofit/>
          </a:bodyPr>
          <a:lstStyle>
            <a:lvl1pPr>
              <a:defRPr sz="2000"/>
            </a:lvl1pPr>
          </a:lstStyle>
          <a:p>
            <a:pPr lvl="0" rtl="0"/>
            <a:r>
              <a:rPr lang="en-GB" noProof="0"/>
              <a:t>Click to add text</a:t>
            </a:r>
          </a:p>
        </p:txBody>
      </p:sp>
      <p:sp>
        <p:nvSpPr>
          <p:cNvPr id="12" name="Text Placeholder 30">
            <a:extLst>
              <a:ext uri="{FF2B5EF4-FFF2-40B4-BE49-F238E27FC236}">
                <a16:creationId xmlns:a16="http://schemas.microsoft.com/office/drawing/2014/main" id="{6B205DED-723B-48E3-AE9F-556696225CAA}"/>
              </a:ext>
            </a:extLst>
          </p:cNvPr>
          <p:cNvSpPr>
            <a:spLocks noGrp="1"/>
          </p:cNvSpPr>
          <p:nvPr>
            <p:ph type="body" sz="quarter" idx="18" hasCustomPrompt="1"/>
          </p:nvPr>
        </p:nvSpPr>
        <p:spPr>
          <a:xfrm>
            <a:off x="4432317" y="1764193"/>
            <a:ext cx="3327366"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5" name="Text Placeholder 15">
            <a:extLst>
              <a:ext uri="{FF2B5EF4-FFF2-40B4-BE49-F238E27FC236}">
                <a16:creationId xmlns:a16="http://schemas.microsoft.com/office/drawing/2014/main" id="{77D63D24-8466-44F3-898F-5CBC42C7681F}"/>
              </a:ext>
            </a:extLst>
          </p:cNvPr>
          <p:cNvSpPr>
            <a:spLocks noGrp="1"/>
          </p:cNvSpPr>
          <p:nvPr>
            <p:ph type="body" sz="quarter" idx="20" hasCustomPrompt="1"/>
          </p:nvPr>
        </p:nvSpPr>
        <p:spPr>
          <a:xfrm>
            <a:off x="4432317" y="2374899"/>
            <a:ext cx="3327366" cy="3485573"/>
          </a:xfrm>
        </p:spPr>
        <p:txBody>
          <a:bodyPr rtlCol="0">
            <a:normAutofit/>
          </a:bodyPr>
          <a:lstStyle>
            <a:lvl1pPr>
              <a:defRPr sz="2000"/>
            </a:lvl1pPr>
          </a:lstStyle>
          <a:p>
            <a:pPr lvl="0" rtl="0"/>
            <a:r>
              <a:rPr lang="en-GB" noProof="0"/>
              <a:t>Click to add text</a:t>
            </a:r>
          </a:p>
        </p:txBody>
      </p:sp>
      <p:sp>
        <p:nvSpPr>
          <p:cNvPr id="10" name="Text Placeholder 30">
            <a:extLst>
              <a:ext uri="{FF2B5EF4-FFF2-40B4-BE49-F238E27FC236}">
                <a16:creationId xmlns:a16="http://schemas.microsoft.com/office/drawing/2014/main" id="{F600D1D1-B6A8-4A4E-BC6A-897FE089CBEC}"/>
              </a:ext>
            </a:extLst>
          </p:cNvPr>
          <p:cNvSpPr>
            <a:spLocks noGrp="1"/>
          </p:cNvSpPr>
          <p:nvPr>
            <p:ph type="body" sz="quarter" idx="16" hasCustomPrompt="1"/>
          </p:nvPr>
        </p:nvSpPr>
        <p:spPr>
          <a:xfrm>
            <a:off x="8025393" y="1764193"/>
            <a:ext cx="3327366" cy="597604"/>
          </a:xfrm>
          <a:prstGeom prst="rect">
            <a:avLst/>
          </a:prstGeom>
        </p:spPr>
        <p:txBody>
          <a:bodyPr rtlCol="0"/>
          <a:lstStyle>
            <a:lvl1pPr marL="0" indent="0">
              <a:buNone/>
              <a:defRPr sz="2400" b="1">
                <a:solidFill>
                  <a:schemeClr val="accent2"/>
                </a:solidFill>
              </a:defRPr>
            </a:lvl1pPr>
          </a:lstStyle>
          <a:p>
            <a:pPr lvl="0" rtl="0"/>
            <a:r>
              <a:rPr lang="en-GB" noProof="0"/>
              <a:t>Click to add subtitle</a:t>
            </a:r>
          </a:p>
        </p:txBody>
      </p:sp>
      <p:sp>
        <p:nvSpPr>
          <p:cNvPr id="16" name="Text Placeholder 15">
            <a:extLst>
              <a:ext uri="{FF2B5EF4-FFF2-40B4-BE49-F238E27FC236}">
                <a16:creationId xmlns:a16="http://schemas.microsoft.com/office/drawing/2014/main" id="{A205F643-67E9-4E41-A65F-163C816090B9}"/>
              </a:ext>
            </a:extLst>
          </p:cNvPr>
          <p:cNvSpPr>
            <a:spLocks noGrp="1"/>
          </p:cNvSpPr>
          <p:nvPr>
            <p:ph type="body" sz="quarter" idx="21" hasCustomPrompt="1"/>
          </p:nvPr>
        </p:nvSpPr>
        <p:spPr>
          <a:xfrm>
            <a:off x="8025393" y="2374899"/>
            <a:ext cx="3327366" cy="3485573"/>
          </a:xfrm>
        </p:spPr>
        <p:txBody>
          <a:bodyPr rtlCol="0">
            <a:normAutofit/>
          </a:bodyPr>
          <a:lstStyle>
            <a:lvl1pPr>
              <a:defRPr sz="2000"/>
            </a:lvl1pPr>
          </a:lstStyle>
          <a:p>
            <a:pPr lvl="0" rtl="0"/>
            <a:r>
              <a:rPr lang="en-GB" noProof="0"/>
              <a:t>Click to add text</a:t>
            </a:r>
          </a:p>
        </p:txBody>
      </p:sp>
      <p:sp>
        <p:nvSpPr>
          <p:cNvPr id="2" name="Footer Placeholder 4">
            <a:extLst>
              <a:ext uri="{FF2B5EF4-FFF2-40B4-BE49-F238E27FC236}">
                <a16:creationId xmlns:a16="http://schemas.microsoft.com/office/drawing/2014/main" id="{B0EF04CC-F1B1-495C-BA2F-F28A5D9715A2}"/>
              </a:ext>
            </a:extLst>
          </p:cNvPr>
          <p:cNvSpPr>
            <a:spLocks noGrp="1"/>
          </p:cNvSpPr>
          <p:nvPr>
            <p:ph type="ftr" sz="quarter" idx="11"/>
          </p:nvPr>
        </p:nvSpPr>
        <p:spPr>
          <a:xfrm>
            <a:off x="201168" y="6356350"/>
            <a:ext cx="4837176"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050" b="0" i="0" u="none" strike="noStrike" kern="1200" cap="none" spc="0" normalizeH="0" noProof="0">
                <a:ln>
                  <a:noFill/>
                </a:ln>
                <a:solidFill>
                  <a:prstClr val="black"/>
                </a:solidFill>
                <a:effectLst/>
                <a:uLnTx/>
                <a:uFillTx/>
                <a:latin typeface="Avenir Next LT Pro"/>
                <a:ea typeface="+mn-ea"/>
                <a:cs typeface="+mn-cs"/>
              </a:rPr>
              <a:t>Presentation title</a:t>
            </a:r>
          </a:p>
        </p:txBody>
      </p:sp>
      <p:sp>
        <p:nvSpPr>
          <p:cNvPr id="3" name="Date Placeholder 3">
            <a:extLst>
              <a:ext uri="{FF2B5EF4-FFF2-40B4-BE49-F238E27FC236}">
                <a16:creationId xmlns:a16="http://schemas.microsoft.com/office/drawing/2014/main" id="{657B66A6-EBC5-4A75-B938-7148B7A12627}"/>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4" name="Slide Number Placeholder 5">
            <a:extLst>
              <a:ext uri="{FF2B5EF4-FFF2-40B4-BE49-F238E27FC236}">
                <a16:creationId xmlns:a16="http://schemas.microsoft.com/office/drawing/2014/main" id="{D83DD707-C769-4868-9B2F-1BF7ABBCD207}"/>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209807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B926107-51B9-44DD-8581-AA5E8B601C63}"/>
              </a:ext>
            </a:extLst>
          </p:cNvPr>
          <p:cNvSpPr>
            <a:spLocks noGrp="1"/>
          </p:cNvSpPr>
          <p:nvPr>
            <p:ph type="title"/>
          </p:nvPr>
        </p:nvSpPr>
        <p:spPr>
          <a:xfrm>
            <a:off x="647698" y="484494"/>
            <a:ext cx="5800867" cy="1569493"/>
          </a:xfrm>
        </p:spPr>
        <p:txBody>
          <a:bodyPr rtlCol="0" anchor="b">
            <a:normAutofit/>
          </a:bodyPr>
          <a:lstStyle>
            <a:lvl1pPr>
              <a:defRPr>
                <a:solidFill>
                  <a:schemeClr val="accent1"/>
                </a:solidFill>
              </a:defRPr>
            </a:lvl1pPr>
          </a:lstStyle>
          <a:p>
            <a:pPr rtl="0"/>
            <a:r>
              <a:rPr lang="en-US" noProof="0"/>
              <a:t>Click to edit Master title style</a:t>
            </a:r>
            <a:endParaRPr lang="en-GB" noProof="0"/>
          </a:p>
        </p:txBody>
      </p:sp>
      <p:sp>
        <p:nvSpPr>
          <p:cNvPr id="4" name="Content Placeholder 2">
            <a:extLst>
              <a:ext uri="{FF2B5EF4-FFF2-40B4-BE49-F238E27FC236}">
                <a16:creationId xmlns:a16="http://schemas.microsoft.com/office/drawing/2014/main" id="{CD144A4B-34B7-47EC-888B-0D20760065AA}"/>
              </a:ext>
            </a:extLst>
          </p:cNvPr>
          <p:cNvSpPr>
            <a:spLocks noGrp="1"/>
          </p:cNvSpPr>
          <p:nvPr>
            <p:ph idx="1"/>
          </p:nvPr>
        </p:nvSpPr>
        <p:spPr>
          <a:xfrm>
            <a:off x="647702" y="2156346"/>
            <a:ext cx="5800866" cy="3963937"/>
          </a:xfrm>
        </p:spPr>
        <p:txBody>
          <a:bodyPr rtlCol="0">
            <a:normAutofit/>
          </a:bodyPr>
          <a:lstStyle>
            <a:lvl1pPr marL="0" indent="0">
              <a:buNone/>
              <a:defRPr/>
            </a:lvl1pPr>
          </a:lstStyle>
          <a:p>
            <a:pPr lvl="0" rtl="0"/>
            <a:r>
              <a:rPr lang="en-US" noProof="0"/>
              <a:t>Click to edit Master text styles</a:t>
            </a:r>
          </a:p>
        </p:txBody>
      </p:sp>
      <p:sp>
        <p:nvSpPr>
          <p:cNvPr id="9" name="Footer Placeholder 4">
            <a:extLst>
              <a:ext uri="{FF2B5EF4-FFF2-40B4-BE49-F238E27FC236}">
                <a16:creationId xmlns:a16="http://schemas.microsoft.com/office/drawing/2014/main" id="{C6A9B852-DA3F-4566-BDEB-F1F69334E1FB}"/>
              </a:ext>
            </a:extLst>
          </p:cNvPr>
          <p:cNvSpPr>
            <a:spLocks noGrp="1"/>
          </p:cNvSpPr>
          <p:nvPr>
            <p:ph type="ftr" sz="quarter" idx="11"/>
          </p:nvPr>
        </p:nvSpPr>
        <p:spPr>
          <a:xfrm>
            <a:off x="199277" y="6356350"/>
            <a:ext cx="3877423" cy="365125"/>
          </a:xfrm>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050" b="0" i="0" u="none" strike="noStrike" kern="1200" cap="none" spc="0" normalizeH="0" noProof="0">
                <a:ln>
                  <a:noFill/>
                </a:ln>
                <a:solidFill>
                  <a:prstClr val="black"/>
                </a:solidFill>
                <a:effectLst/>
                <a:uLnTx/>
                <a:uFillTx/>
                <a:latin typeface="Avenir Next LT Pro"/>
                <a:ea typeface="+mn-ea"/>
                <a:cs typeface="+mn-cs"/>
              </a:rPr>
              <a:t>Presentation title</a:t>
            </a:r>
          </a:p>
        </p:txBody>
      </p:sp>
      <p:sp>
        <p:nvSpPr>
          <p:cNvPr id="17" name="Picture Placeholder 12">
            <a:extLst>
              <a:ext uri="{FF2B5EF4-FFF2-40B4-BE49-F238E27FC236}">
                <a16:creationId xmlns:a16="http://schemas.microsoft.com/office/drawing/2014/main" id="{116EBB24-A127-412B-99DB-A7FBCA68A2FA}"/>
              </a:ext>
            </a:extLst>
          </p:cNvPr>
          <p:cNvSpPr>
            <a:spLocks noGrp="1"/>
          </p:cNvSpPr>
          <p:nvPr>
            <p:ph type="pic" sz="quarter" idx="13" hasCustomPrompt="1"/>
          </p:nvPr>
        </p:nvSpPr>
        <p:spPr>
          <a:xfrm>
            <a:off x="6700838" y="665163"/>
            <a:ext cx="2214562" cy="2513012"/>
          </a:xfrm>
        </p:spPr>
        <p:txBody>
          <a:bodyPr rtlCol="0"/>
          <a:lstStyle>
            <a:lvl1pPr marL="0" indent="0" algn="ctr">
              <a:buNone/>
              <a:defRPr/>
            </a:lvl1pPr>
          </a:lstStyle>
          <a:p>
            <a:pPr rtl="0"/>
            <a:r>
              <a:rPr lang="en-GB" noProof="0"/>
              <a:t>Click to add photo</a:t>
            </a:r>
          </a:p>
        </p:txBody>
      </p:sp>
      <p:sp>
        <p:nvSpPr>
          <p:cNvPr id="18" name="Picture Placeholder 12">
            <a:extLst>
              <a:ext uri="{FF2B5EF4-FFF2-40B4-BE49-F238E27FC236}">
                <a16:creationId xmlns:a16="http://schemas.microsoft.com/office/drawing/2014/main" id="{63CCB0A6-D7F6-4C78-B6C0-A045E3B25B00}"/>
              </a:ext>
            </a:extLst>
          </p:cNvPr>
          <p:cNvSpPr>
            <a:spLocks noGrp="1"/>
          </p:cNvSpPr>
          <p:nvPr>
            <p:ph type="pic" sz="quarter" idx="14" hasCustomPrompt="1"/>
          </p:nvPr>
        </p:nvSpPr>
        <p:spPr>
          <a:xfrm>
            <a:off x="9329737" y="665579"/>
            <a:ext cx="2214562" cy="2513012"/>
          </a:xfrm>
        </p:spPr>
        <p:txBody>
          <a:bodyPr rtlCol="0"/>
          <a:lstStyle>
            <a:lvl1pPr marL="0" indent="0" algn="ctr">
              <a:buNone/>
              <a:defRPr/>
            </a:lvl1pPr>
          </a:lstStyle>
          <a:p>
            <a:pPr rtl="0"/>
            <a:r>
              <a:rPr lang="en-GB" noProof="0"/>
              <a:t>Click to add photo</a:t>
            </a:r>
          </a:p>
        </p:txBody>
      </p:sp>
      <p:sp>
        <p:nvSpPr>
          <p:cNvPr id="19" name="Picture Placeholder 12">
            <a:extLst>
              <a:ext uri="{FF2B5EF4-FFF2-40B4-BE49-F238E27FC236}">
                <a16:creationId xmlns:a16="http://schemas.microsoft.com/office/drawing/2014/main" id="{F3038A14-3DB7-4BDC-A247-674224BFB8B1}"/>
              </a:ext>
            </a:extLst>
          </p:cNvPr>
          <p:cNvSpPr>
            <a:spLocks noGrp="1"/>
          </p:cNvSpPr>
          <p:nvPr>
            <p:ph type="pic" sz="quarter" idx="15" hasCustomPrompt="1"/>
          </p:nvPr>
        </p:nvSpPr>
        <p:spPr>
          <a:xfrm>
            <a:off x="6700854" y="3607271"/>
            <a:ext cx="2214562" cy="2513012"/>
          </a:xfrm>
        </p:spPr>
        <p:txBody>
          <a:bodyPr rtlCol="0"/>
          <a:lstStyle>
            <a:lvl1pPr marL="0" indent="0" algn="ctr">
              <a:buNone/>
              <a:defRPr/>
            </a:lvl1pPr>
          </a:lstStyle>
          <a:p>
            <a:pPr rtl="0"/>
            <a:r>
              <a:rPr lang="en-GB" noProof="0"/>
              <a:t>Click to add photo</a:t>
            </a:r>
          </a:p>
        </p:txBody>
      </p:sp>
      <p:sp>
        <p:nvSpPr>
          <p:cNvPr id="20" name="Picture Placeholder 12">
            <a:extLst>
              <a:ext uri="{FF2B5EF4-FFF2-40B4-BE49-F238E27FC236}">
                <a16:creationId xmlns:a16="http://schemas.microsoft.com/office/drawing/2014/main" id="{59BCC1BB-4299-409F-9215-B3A4ECAB5238}"/>
              </a:ext>
            </a:extLst>
          </p:cNvPr>
          <p:cNvSpPr>
            <a:spLocks noGrp="1"/>
          </p:cNvSpPr>
          <p:nvPr>
            <p:ph type="pic" sz="quarter" idx="16" hasCustomPrompt="1"/>
          </p:nvPr>
        </p:nvSpPr>
        <p:spPr>
          <a:xfrm>
            <a:off x="9324845" y="3607271"/>
            <a:ext cx="2214562" cy="2513012"/>
          </a:xfrm>
        </p:spPr>
        <p:txBody>
          <a:bodyPr rtlCol="0"/>
          <a:lstStyle>
            <a:lvl1pPr marL="0" indent="0" algn="ctr">
              <a:buNone/>
              <a:defRPr/>
            </a:lvl1pPr>
          </a:lstStyle>
          <a:p>
            <a:pPr rtl="0"/>
            <a:r>
              <a:rPr lang="en-GB" noProof="0"/>
              <a:t>Click to add photo</a:t>
            </a:r>
          </a:p>
        </p:txBody>
      </p:sp>
      <p:sp>
        <p:nvSpPr>
          <p:cNvPr id="10" name="Date Placeholder 3">
            <a:extLst>
              <a:ext uri="{FF2B5EF4-FFF2-40B4-BE49-F238E27FC236}">
                <a16:creationId xmlns:a16="http://schemas.microsoft.com/office/drawing/2014/main" id="{7FB415D6-2F2D-46E2-94AF-1F3BE10F351D}"/>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11" name="Slide Number Placeholder 5">
            <a:extLst>
              <a:ext uri="{FF2B5EF4-FFF2-40B4-BE49-F238E27FC236}">
                <a16:creationId xmlns:a16="http://schemas.microsoft.com/office/drawing/2014/main" id="{FEC8DC3B-1AAD-429C-A1EA-FAEE9D884490}"/>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00162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4716EF3-1422-48C0-BC49-14FAC3550FC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8" name="Rectangle 7">
            <a:extLst>
              <a:ext uri="{FF2B5EF4-FFF2-40B4-BE49-F238E27FC236}">
                <a16:creationId xmlns:a16="http://schemas.microsoft.com/office/drawing/2014/main" id="{7F2AAFDE-CB45-46CA-8961-8133FCA5F385}"/>
              </a:ext>
              <a:ext uri="{C183D7F6-B498-43B3-948B-1728B52AA6E4}">
                <adec:decorative xmlns:adec="http://schemas.microsoft.com/office/drawing/2017/decorative" val="1"/>
              </a:ext>
            </a:extLst>
          </p:cNvPr>
          <p:cNvSpPr/>
          <p:nvPr userDrawn="1"/>
        </p:nvSpPr>
        <p:spPr>
          <a:xfrm>
            <a:off x="0" y="0"/>
            <a:ext cx="40767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Title 1">
            <a:extLst>
              <a:ext uri="{FF2B5EF4-FFF2-40B4-BE49-F238E27FC236}">
                <a16:creationId xmlns:a16="http://schemas.microsoft.com/office/drawing/2014/main" id="{B209C30D-AB58-482B-B553-F71367094EB9}"/>
              </a:ext>
            </a:extLst>
          </p:cNvPr>
          <p:cNvSpPr>
            <a:spLocks noGrp="1"/>
          </p:cNvSpPr>
          <p:nvPr>
            <p:ph type="title"/>
          </p:nvPr>
        </p:nvSpPr>
        <p:spPr>
          <a:xfrm>
            <a:off x="532264" y="776941"/>
            <a:ext cx="3209008" cy="5166659"/>
          </a:xfrm>
        </p:spPr>
        <p:txBody>
          <a:bodyPr rtlCol="0" anchor="b"/>
          <a:lstStyle>
            <a:lvl1pPr>
              <a:defRPr spc="-20" baseline="0">
                <a:solidFill>
                  <a:schemeClr val="bg1"/>
                </a:solidFill>
              </a:defRPr>
            </a:lvl1pPr>
          </a:lstStyle>
          <a:p>
            <a:pPr rtl="0"/>
            <a:r>
              <a:rPr lang="en-US" noProof="0">
                <a:solidFill>
                  <a:srgbClr val="FFFFFF"/>
                </a:solidFill>
              </a:rPr>
              <a:t>Click to edit Master title style</a:t>
            </a:r>
            <a:endParaRPr lang="en-GB" noProof="0" dirty="0">
              <a:solidFill>
                <a:srgbClr val="FFFFFF"/>
              </a:solidFill>
            </a:endParaRPr>
          </a:p>
        </p:txBody>
      </p:sp>
      <p:sp>
        <p:nvSpPr>
          <p:cNvPr id="13" name="Footer Placeholder 4">
            <a:extLst>
              <a:ext uri="{FF2B5EF4-FFF2-40B4-BE49-F238E27FC236}">
                <a16:creationId xmlns:a16="http://schemas.microsoft.com/office/drawing/2014/main" id="{D946F5EF-2C45-4A87-A1DD-BD2A6FB91BC5}"/>
              </a:ext>
            </a:extLst>
          </p:cNvPr>
          <p:cNvSpPr>
            <a:spLocks noGrp="1"/>
          </p:cNvSpPr>
          <p:nvPr>
            <p:ph type="ftr" sz="quarter" idx="11"/>
          </p:nvPr>
        </p:nvSpPr>
        <p:spPr>
          <a:xfrm>
            <a:off x="199277" y="6356350"/>
            <a:ext cx="3749040" cy="365125"/>
          </a:xfrm>
        </p:spPr>
        <p:txBody>
          <a:bodyPr rtlCol="0"/>
          <a:lstStyle>
            <a:lvl1pPr>
              <a:defRPr>
                <a:solidFill>
                  <a:schemeClr val="bg1"/>
                </a:solidFill>
              </a:defRPr>
            </a:lvl1pPr>
          </a:lstStyle>
          <a:p>
            <a:pPr rtl="0"/>
            <a:r>
              <a:rPr lang="en-GB" noProof="0" dirty="0"/>
              <a:t>Presentation title</a:t>
            </a: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4076700" y="0"/>
            <a:ext cx="4038600" cy="3429000"/>
          </a:xfrm>
        </p:spPr>
        <p:txBody>
          <a:bodyPr rtlCol="0"/>
          <a:lstStyle>
            <a:lvl1pPr marL="0" indent="0" algn="ctr">
              <a:buNone/>
              <a:defRPr/>
            </a:lvl1pPr>
          </a:lstStyle>
          <a:p>
            <a:pPr rtl="0"/>
            <a:r>
              <a:rPr lang="en-GB" noProof="0" dirty="0"/>
              <a:t>Click to add photo</a:t>
            </a:r>
          </a:p>
        </p:txBody>
      </p:sp>
      <p:sp>
        <p:nvSpPr>
          <p:cNvPr id="20" name="Picture Placeholder 16">
            <a:extLst>
              <a:ext uri="{FF2B5EF4-FFF2-40B4-BE49-F238E27FC236}">
                <a16:creationId xmlns:a16="http://schemas.microsoft.com/office/drawing/2014/main" id="{7B51DFB6-C977-4551-BE38-57688D7FF0B7}"/>
              </a:ext>
            </a:extLst>
          </p:cNvPr>
          <p:cNvSpPr>
            <a:spLocks noGrp="1"/>
          </p:cNvSpPr>
          <p:nvPr>
            <p:ph type="pic" sz="quarter" idx="14" hasCustomPrompt="1"/>
          </p:nvPr>
        </p:nvSpPr>
        <p:spPr>
          <a:xfrm>
            <a:off x="8115300" y="0"/>
            <a:ext cx="4076701" cy="3429000"/>
          </a:xfrm>
        </p:spPr>
        <p:txBody>
          <a:bodyPr rtlCol="0"/>
          <a:lstStyle>
            <a:lvl1pPr marL="0" indent="0" algn="ctr">
              <a:buNone/>
              <a:defRPr/>
            </a:lvl1pPr>
          </a:lstStyle>
          <a:p>
            <a:pPr rtl="0"/>
            <a:r>
              <a:rPr lang="en-GB" noProof="0"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4864100" y="3841750"/>
            <a:ext cx="6599238" cy="2296083"/>
          </a:xfrm>
        </p:spPr>
        <p:txBody>
          <a:bodyPr rtlCol="0">
            <a:normAutofit/>
          </a:bodyPr>
          <a:lstStyle>
            <a:lvl1pPr marL="342900" indent="-342900">
              <a:buFont typeface="Arial" panose="020B0604020202020204" pitchFamily="34" charset="0"/>
              <a:buChar char="•"/>
              <a:defRPr sz="2000"/>
            </a:lvl1pPr>
          </a:lstStyle>
          <a:p>
            <a:pPr lvl="0" rtl="0"/>
            <a:r>
              <a:rPr lang="en-GB" noProof="0" dirty="0"/>
              <a:t>Click to add text</a:t>
            </a:r>
          </a:p>
        </p:txBody>
      </p:sp>
      <p:sp>
        <p:nvSpPr>
          <p:cNvPr id="14" name="Date Placeholder 3">
            <a:extLst>
              <a:ext uri="{FF2B5EF4-FFF2-40B4-BE49-F238E27FC236}">
                <a16:creationId xmlns:a16="http://schemas.microsoft.com/office/drawing/2014/main" id="{9188F17E-DD3B-4CCC-957F-5A6914488466}"/>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dirty="0">
                <a:solidFill>
                  <a:prstClr val="black"/>
                </a:solidFill>
              </a:rPr>
              <a:t>20XX</a:t>
            </a:r>
          </a:p>
        </p:txBody>
      </p:sp>
      <p:sp>
        <p:nvSpPr>
          <p:cNvPr id="15" name="Slide Number Placeholder 5">
            <a:extLst>
              <a:ext uri="{FF2B5EF4-FFF2-40B4-BE49-F238E27FC236}">
                <a16:creationId xmlns:a16="http://schemas.microsoft.com/office/drawing/2014/main" id="{2A0235C7-971D-4E52-B991-EFA44A9AFC33}"/>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244D815C-8BF3-4ECF-A945-A2A7C2983AF9}"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83698AF-A86A-4D69-8272-76C9C1914A3B}"/>
              </a:ext>
              <a:ext uri="{C183D7F6-B498-43B3-948B-1728B52AA6E4}">
                <adec:decorative xmlns:adec="http://schemas.microsoft.com/office/drawing/2017/decorative" val="1"/>
              </a:ext>
            </a:extLst>
          </p:cNvPr>
          <p:cNvSpPr/>
          <p:nvPr userDrawn="1"/>
        </p:nvSpPr>
        <p:spPr>
          <a:xfrm>
            <a:off x="0" y="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F9E2DC86-4009-449C-8F4E-779A8C762B26}"/>
              </a:ext>
            </a:extLst>
          </p:cNvPr>
          <p:cNvSpPr>
            <a:spLocks noGrp="1"/>
          </p:cNvSpPr>
          <p:nvPr>
            <p:ph type="title"/>
          </p:nvPr>
        </p:nvSpPr>
        <p:spPr>
          <a:xfrm>
            <a:off x="649045" y="365124"/>
            <a:ext cx="9523655" cy="1501327"/>
          </a:xfrm>
        </p:spPr>
        <p:txBody>
          <a:bodyPr rtlCol="0"/>
          <a:lstStyle>
            <a:lvl1pPr>
              <a:defRPr spc="-20" baseline="0">
                <a:solidFill>
                  <a:schemeClr val="bg1"/>
                </a:solidFill>
              </a:defRPr>
            </a:lvl1pPr>
          </a:lstStyle>
          <a:p>
            <a:pPr rtl="0"/>
            <a:r>
              <a:rPr lang="en-US" noProof="0">
                <a:solidFill>
                  <a:srgbClr val="FFFFFF"/>
                </a:solidFill>
              </a:rPr>
              <a:t>Click to edit Master title style</a:t>
            </a:r>
            <a:endParaRPr lang="en-GB" noProof="0">
              <a:solidFill>
                <a:srgbClr val="FFFFFF"/>
              </a:solidFill>
            </a:endParaRPr>
          </a:p>
        </p:txBody>
      </p:sp>
      <p:sp>
        <p:nvSpPr>
          <p:cNvPr id="12" name="Picture Placeholder 10">
            <a:extLst>
              <a:ext uri="{FF2B5EF4-FFF2-40B4-BE49-F238E27FC236}">
                <a16:creationId xmlns:a16="http://schemas.microsoft.com/office/drawing/2014/main" id="{671630E1-6506-4E93-BB6A-0604E0D04932}"/>
              </a:ext>
            </a:extLst>
          </p:cNvPr>
          <p:cNvSpPr>
            <a:spLocks noGrp="1"/>
          </p:cNvSpPr>
          <p:nvPr>
            <p:ph type="pic" sz="quarter" idx="13" hasCustomPrompt="1"/>
          </p:nvPr>
        </p:nvSpPr>
        <p:spPr>
          <a:xfrm>
            <a:off x="0" y="2286000"/>
            <a:ext cx="5067300" cy="4572000"/>
          </a:xfrm>
        </p:spPr>
        <p:txBody>
          <a:bodyPr rtlCol="0"/>
          <a:lstStyle>
            <a:lvl1pPr marL="0" indent="0" algn="ctr">
              <a:buNone/>
              <a:defRPr/>
            </a:lvl1pPr>
          </a:lstStyle>
          <a:p>
            <a:pPr rtl="0"/>
            <a:r>
              <a:rPr lang="en-GB" noProof="0"/>
              <a:t>Click to add photo</a:t>
            </a:r>
          </a:p>
        </p:txBody>
      </p:sp>
      <p:sp>
        <p:nvSpPr>
          <p:cNvPr id="7" name="Footer Placeholder 4">
            <a:extLst>
              <a:ext uri="{FF2B5EF4-FFF2-40B4-BE49-F238E27FC236}">
                <a16:creationId xmlns:a16="http://schemas.microsoft.com/office/drawing/2014/main" id="{51BAB65B-02AF-4992-85D0-8E98AB1BD965}"/>
              </a:ext>
            </a:extLst>
          </p:cNvPr>
          <p:cNvSpPr>
            <a:spLocks noGrp="1"/>
          </p:cNvSpPr>
          <p:nvPr>
            <p:ph type="ftr" sz="quarter" idx="11"/>
          </p:nvPr>
        </p:nvSpPr>
        <p:spPr>
          <a:xfrm>
            <a:off x="201168" y="6356350"/>
            <a:ext cx="4837176" cy="365125"/>
          </a:xfrm>
        </p:spPr>
        <p:txBody>
          <a:bodyPr rtlCol="0"/>
          <a:lstStyle>
            <a:lvl1pPr>
              <a:defRPr>
                <a:solidFill>
                  <a:schemeClr val="bg1"/>
                </a:solidFill>
              </a:defRPr>
            </a:lvl1pPr>
          </a:lstStyle>
          <a:p>
            <a:pPr rtl="0"/>
            <a:r>
              <a:rPr lang="en-GB" noProof="0">
                <a:effectLst>
                  <a:outerShdw blurRad="38100" dist="38100" dir="2700000" algn="tl">
                    <a:srgbClr val="000000">
                      <a:alpha val="43137"/>
                    </a:srgbClr>
                  </a:outerShdw>
                </a:effectLst>
              </a:rPr>
              <a:t>Presentation title</a:t>
            </a:r>
          </a:p>
        </p:txBody>
      </p:sp>
      <p:sp>
        <p:nvSpPr>
          <p:cNvPr id="6" name="Content Placeholder 2">
            <a:extLst>
              <a:ext uri="{FF2B5EF4-FFF2-40B4-BE49-F238E27FC236}">
                <a16:creationId xmlns:a16="http://schemas.microsoft.com/office/drawing/2014/main" id="{CFE115BC-4A4C-4385-82D5-106D1FAC359A}"/>
              </a:ext>
            </a:extLst>
          </p:cNvPr>
          <p:cNvSpPr>
            <a:spLocks noGrp="1"/>
          </p:cNvSpPr>
          <p:nvPr>
            <p:ph idx="1"/>
          </p:nvPr>
        </p:nvSpPr>
        <p:spPr>
          <a:xfrm>
            <a:off x="5819887" y="2899186"/>
            <a:ext cx="5610113" cy="3284359"/>
          </a:xfrm>
        </p:spPr>
        <p:txBody>
          <a:bodyPr rtlCol="0">
            <a:normAutofit/>
          </a:bodyPr>
          <a:lstStyle>
            <a:lvl1pPr marL="0" indent="0">
              <a:buNone/>
              <a:defRPr/>
            </a:lvl1pPr>
          </a:lstStyle>
          <a:p>
            <a:pPr lvl="0" rtl="0"/>
            <a:r>
              <a:rPr lang="en-US" noProof="0"/>
              <a:t>Click to edit Master text styles</a:t>
            </a:r>
          </a:p>
        </p:txBody>
      </p:sp>
      <p:sp>
        <p:nvSpPr>
          <p:cNvPr id="8" name="Date Placeholder 3">
            <a:extLst>
              <a:ext uri="{FF2B5EF4-FFF2-40B4-BE49-F238E27FC236}">
                <a16:creationId xmlns:a16="http://schemas.microsoft.com/office/drawing/2014/main" id="{5CD3EB2B-80EF-4DC6-B2B6-F4B568443970}"/>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9" name="Slide Number Placeholder 5">
            <a:extLst>
              <a:ext uri="{FF2B5EF4-FFF2-40B4-BE49-F238E27FC236}">
                <a16:creationId xmlns:a16="http://schemas.microsoft.com/office/drawing/2014/main" id="{3DC3E33A-8A0A-4767-A4D9-CD8956379305}"/>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CD6D940D-6D44-4DF9-9322-B4B11F7EDCD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6EB31F-C5DF-49FF-8DEA-86AC0C1860A0}"/>
              </a:ext>
              <a:ext uri="{C183D7F6-B498-43B3-948B-1728B52AA6E4}">
                <adec:decorative xmlns:adec="http://schemas.microsoft.com/office/drawing/2017/decorative" val="1"/>
              </a:ext>
            </a:extLst>
          </p:cNvPr>
          <p:cNvSpPr/>
          <p:nvPr userDrawn="1"/>
        </p:nvSpPr>
        <p:spPr>
          <a:xfrm>
            <a:off x="1" y="0"/>
            <a:ext cx="7086599" cy="4533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CAB4C3"/>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ACFE912F-46EC-49B0-9C9A-DE9CBDF9FBBF}"/>
              </a:ext>
            </a:extLst>
          </p:cNvPr>
          <p:cNvSpPr>
            <a:spLocks noGrp="1"/>
          </p:cNvSpPr>
          <p:nvPr>
            <p:ph type="ctrTitle"/>
          </p:nvPr>
        </p:nvSpPr>
        <p:spPr>
          <a:xfrm>
            <a:off x="649045" y="753035"/>
            <a:ext cx="5945393" cy="2366683"/>
          </a:xfrm>
        </p:spPr>
        <p:txBody>
          <a:bodyPr rtlCol="0">
            <a:normAutofit/>
          </a:bodyPr>
          <a:lstStyle>
            <a:lvl1pPr>
              <a:defRPr spc="-20" baseline="0">
                <a:solidFill>
                  <a:schemeClr val="bg1"/>
                </a:solidFill>
              </a:defRPr>
            </a:lvl1pPr>
          </a:lstStyle>
          <a:p>
            <a:pPr rtl="0"/>
            <a:r>
              <a:rPr lang="en-US" sz="6000" noProof="0"/>
              <a:t>Click to edit Master title style</a:t>
            </a:r>
            <a:endParaRPr lang="en-GB" sz="6000" noProof="0"/>
          </a:p>
        </p:txBody>
      </p:sp>
      <p:sp>
        <p:nvSpPr>
          <p:cNvPr id="5" name="Subtitle 2">
            <a:extLst>
              <a:ext uri="{FF2B5EF4-FFF2-40B4-BE49-F238E27FC236}">
                <a16:creationId xmlns:a16="http://schemas.microsoft.com/office/drawing/2014/main" id="{9BF32D81-1E24-45B8-A09D-EEAD404D8F31}"/>
              </a:ext>
            </a:extLst>
          </p:cNvPr>
          <p:cNvSpPr>
            <a:spLocks noGrp="1"/>
          </p:cNvSpPr>
          <p:nvPr>
            <p:ph type="subTitle" idx="1"/>
          </p:nvPr>
        </p:nvSpPr>
        <p:spPr>
          <a:xfrm>
            <a:off x="649045" y="3075868"/>
            <a:ext cx="5945393" cy="1108335"/>
          </a:xfrm>
        </p:spPr>
        <p:txBody>
          <a:bodyPr rtlCol="0">
            <a:normAutofit/>
          </a:bodyPr>
          <a:lstStyle>
            <a:lvl1pPr marL="0" indent="0">
              <a:buNone/>
              <a:defRPr sz="2400">
                <a:solidFill>
                  <a:schemeClr val="bg1"/>
                </a:solidFill>
              </a:defRPr>
            </a:lvl1pPr>
          </a:lstStyle>
          <a:p>
            <a:pPr rtl="0"/>
            <a:r>
              <a:rPr lang="en-US" noProof="0"/>
              <a:t>Click to edit Master subtitle style</a:t>
            </a:r>
            <a:endParaRPr lang="en-GB" noProof="0"/>
          </a:p>
        </p:txBody>
      </p:sp>
      <p:sp>
        <p:nvSpPr>
          <p:cNvPr id="16" name="Picture Placeholder 15">
            <a:extLst>
              <a:ext uri="{FF2B5EF4-FFF2-40B4-BE49-F238E27FC236}">
                <a16:creationId xmlns:a16="http://schemas.microsoft.com/office/drawing/2014/main" id="{9F9C7900-0694-4FDF-B29C-24016C0B9C60}"/>
              </a:ext>
            </a:extLst>
          </p:cNvPr>
          <p:cNvSpPr>
            <a:spLocks noGrp="1"/>
          </p:cNvSpPr>
          <p:nvPr>
            <p:ph type="pic" sz="quarter" idx="14" hasCustomPrompt="1"/>
          </p:nvPr>
        </p:nvSpPr>
        <p:spPr>
          <a:xfrm>
            <a:off x="0" y="4533900"/>
            <a:ext cx="7086598" cy="2324100"/>
          </a:xfrm>
        </p:spPr>
        <p:txBody>
          <a:bodyPr rtlCol="0"/>
          <a:lstStyle>
            <a:lvl1pPr marL="0" indent="0" algn="l">
              <a:buNone/>
              <a:defRPr/>
            </a:lvl1pPr>
          </a:lstStyle>
          <a:p>
            <a:pPr rtl="0"/>
            <a:r>
              <a:rPr lang="en-GB" noProof="0"/>
              <a:t>Click to add photo</a:t>
            </a:r>
          </a:p>
        </p:txBody>
      </p:sp>
      <p:sp>
        <p:nvSpPr>
          <p:cNvPr id="8" name="Footer Placeholder 4">
            <a:extLst>
              <a:ext uri="{FF2B5EF4-FFF2-40B4-BE49-F238E27FC236}">
                <a16:creationId xmlns:a16="http://schemas.microsoft.com/office/drawing/2014/main" id="{52F1BABA-5C8C-4693-BD5A-974A171125F5}"/>
              </a:ext>
            </a:extLst>
          </p:cNvPr>
          <p:cNvSpPr>
            <a:spLocks noGrp="1"/>
          </p:cNvSpPr>
          <p:nvPr>
            <p:ph type="ftr" sz="quarter" idx="11"/>
          </p:nvPr>
        </p:nvSpPr>
        <p:spPr>
          <a:xfrm>
            <a:off x="201168" y="6356350"/>
            <a:ext cx="4837176"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Presentation title</a:t>
            </a:r>
          </a:p>
        </p:txBody>
      </p:sp>
      <p:sp>
        <p:nvSpPr>
          <p:cNvPr id="14" name="Picture Placeholder 12">
            <a:extLst>
              <a:ext uri="{FF2B5EF4-FFF2-40B4-BE49-F238E27FC236}">
                <a16:creationId xmlns:a16="http://schemas.microsoft.com/office/drawing/2014/main" id="{D71BA6F2-2182-4910-8DA6-71E5AB274588}"/>
              </a:ext>
            </a:extLst>
          </p:cNvPr>
          <p:cNvSpPr>
            <a:spLocks noGrp="1"/>
          </p:cNvSpPr>
          <p:nvPr>
            <p:ph type="pic" sz="quarter" idx="13" hasCustomPrompt="1"/>
          </p:nvPr>
        </p:nvSpPr>
        <p:spPr>
          <a:xfrm>
            <a:off x="7086600" y="0"/>
            <a:ext cx="5105400" cy="4533900"/>
          </a:xfrm>
        </p:spPr>
        <p:txBody>
          <a:bodyPr rtlCol="0"/>
          <a:lstStyle>
            <a:lvl1pPr marL="0" indent="0" algn="ctr">
              <a:buNone/>
              <a:defRPr/>
            </a:lvl1pPr>
          </a:lstStyle>
          <a:p>
            <a:pPr rtl="0"/>
            <a:r>
              <a:rPr lang="en-GB" noProof="0"/>
              <a:t>Click to add photo</a:t>
            </a:r>
          </a:p>
        </p:txBody>
      </p:sp>
      <p:sp>
        <p:nvSpPr>
          <p:cNvPr id="17" name="Picture Placeholder 15">
            <a:extLst>
              <a:ext uri="{FF2B5EF4-FFF2-40B4-BE49-F238E27FC236}">
                <a16:creationId xmlns:a16="http://schemas.microsoft.com/office/drawing/2014/main" id="{83DCD7D2-7B94-48E9-9DCA-E72E1BCE4375}"/>
              </a:ext>
            </a:extLst>
          </p:cNvPr>
          <p:cNvSpPr>
            <a:spLocks noGrp="1"/>
          </p:cNvSpPr>
          <p:nvPr>
            <p:ph type="pic" sz="quarter" idx="15" hasCustomPrompt="1"/>
          </p:nvPr>
        </p:nvSpPr>
        <p:spPr>
          <a:xfrm>
            <a:off x="7086598" y="4533900"/>
            <a:ext cx="5105402" cy="2324100"/>
          </a:xfrm>
        </p:spPr>
        <p:txBody>
          <a:bodyPr rtlCol="0"/>
          <a:lstStyle>
            <a:lvl1pPr marL="0" indent="0">
              <a:buNone/>
              <a:defRPr/>
            </a:lvl1pPr>
          </a:lstStyle>
          <a:p>
            <a:pPr rtl="0"/>
            <a:r>
              <a:rPr lang="en-GB" noProof="0"/>
              <a:t>Click to add photo</a:t>
            </a:r>
          </a:p>
        </p:txBody>
      </p:sp>
      <p:sp>
        <p:nvSpPr>
          <p:cNvPr id="10" name="Date Placeholder 3">
            <a:extLst>
              <a:ext uri="{FF2B5EF4-FFF2-40B4-BE49-F238E27FC236}">
                <a16:creationId xmlns:a16="http://schemas.microsoft.com/office/drawing/2014/main" id="{94253B29-520A-4014-A821-4F52F57CBC62}"/>
              </a:ext>
            </a:extLst>
          </p:cNvPr>
          <p:cNvSpPr>
            <a:spLocks noGrp="1"/>
          </p:cNvSpPr>
          <p:nvPr>
            <p:ph type="dt" sz="half" idx="10"/>
          </p:nvPr>
        </p:nvSpPr>
        <p:spPr>
          <a:xfrm>
            <a:off x="7013448" y="6355080"/>
            <a:ext cx="4352544"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20XX</a:t>
            </a:r>
          </a:p>
        </p:txBody>
      </p:sp>
      <p:sp>
        <p:nvSpPr>
          <p:cNvPr id="11" name="Slide Number Placeholder 5">
            <a:extLst>
              <a:ext uri="{FF2B5EF4-FFF2-40B4-BE49-F238E27FC236}">
                <a16:creationId xmlns:a16="http://schemas.microsoft.com/office/drawing/2014/main" id="{46B60DEE-1456-46C0-A3E5-4CAF3E128D5B}"/>
              </a:ext>
            </a:extLst>
          </p:cNvPr>
          <p:cNvSpPr>
            <a:spLocks noGrp="1"/>
          </p:cNvSpPr>
          <p:nvPr>
            <p:ph type="sldNum" sz="quarter" idx="12"/>
          </p:nvPr>
        </p:nvSpPr>
        <p:spPr>
          <a:xfrm>
            <a:off x="11365992" y="6356350"/>
            <a:ext cx="630936" cy="365125"/>
          </a:xfrm>
        </p:spPr>
        <p:txBody>
          <a:bodyPr rtlCol="0"/>
          <a:lstStyle>
            <a:lvl1pPr>
              <a:defRPr>
                <a:solidFill>
                  <a:schemeClr val="bg1"/>
                </a:solidFill>
              </a:defRPr>
            </a:lvl1pPr>
          </a:lstStyle>
          <a:p>
            <a:pPr rtl="0">
              <a:defRPr/>
            </a:pPr>
            <a:fld id="{2722F022-211C-4882-844C-086FEA6806AA}" type="slidenum">
              <a:rPr lang="en-GB" noProof="0" smtClean="0">
                <a:effectLst>
                  <a:outerShdw blurRad="38100" dist="38100" dir="2700000" algn="tl">
                    <a:srgbClr val="000000">
                      <a:alpha val="43137"/>
                    </a:srgbClr>
                  </a:outerShdw>
                </a:effectLst>
              </a:rPr>
              <a:pPr>
                <a:defRPr/>
              </a:pPr>
              <a:t>‹#›</a:t>
            </a:fld>
            <a:endParaRPr lang="en-GB" noProof="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F4DD58-525D-4728-A769-9F38711D57DA}"/>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C1F862FE-7A72-432B-9888-FB389D35BDF2}"/>
              </a:ext>
            </a:extLst>
          </p:cNvPr>
          <p:cNvSpPr>
            <a:spLocks noGrp="1"/>
          </p:cNvSpPr>
          <p:nvPr>
            <p:ph type="title" hasCustomPrompt="1"/>
          </p:nvPr>
        </p:nvSpPr>
        <p:spPr>
          <a:xfrm>
            <a:off x="331788" y="875030"/>
            <a:ext cx="2384425" cy="5068570"/>
          </a:xfrm>
        </p:spPr>
        <p:txBody>
          <a:bodyPr rtlCol="0"/>
          <a:lstStyle>
            <a:lvl1pPr>
              <a:lnSpc>
                <a:spcPct val="100000"/>
              </a:lnSpc>
              <a:defRPr spc="-20" baseline="0">
                <a:solidFill>
                  <a:schemeClr val="bg1"/>
                </a:solidFill>
              </a:defRPr>
            </a:lvl1pPr>
          </a:lstStyle>
          <a:p>
            <a:pPr rtl="0"/>
            <a:r>
              <a:rPr lang="en-GB" noProof="0"/>
              <a:t>Click  to add text</a:t>
            </a:r>
          </a:p>
        </p:txBody>
      </p:sp>
      <p:sp>
        <p:nvSpPr>
          <p:cNvPr id="13" name="Footer Placeholder 4">
            <a:extLst>
              <a:ext uri="{FF2B5EF4-FFF2-40B4-BE49-F238E27FC236}">
                <a16:creationId xmlns:a16="http://schemas.microsoft.com/office/drawing/2014/main" id="{A256B58A-EC2F-48AB-BF2D-AB678AF0C027}"/>
              </a:ext>
            </a:extLst>
          </p:cNvPr>
          <p:cNvSpPr>
            <a:spLocks noGrp="1"/>
          </p:cNvSpPr>
          <p:nvPr>
            <p:ph type="ftr" sz="quarter" idx="11"/>
          </p:nvPr>
        </p:nvSpPr>
        <p:spPr>
          <a:xfrm>
            <a:off x="199277" y="6356350"/>
            <a:ext cx="2771138" cy="365125"/>
          </a:xfrm>
        </p:spPr>
        <p:txBody>
          <a:bodyPr rtlCol="0"/>
          <a:lstStyle>
            <a:lvl1pPr>
              <a:defRPr>
                <a:solidFill>
                  <a:schemeClr val="bg1"/>
                </a:solidFill>
              </a:defRPr>
            </a:lvl1pPr>
          </a:lstStyle>
          <a:p>
            <a:pPr rtl="0">
              <a:defRPr/>
            </a:pPr>
            <a:r>
              <a:rPr lang="en-GB" noProof="0"/>
              <a:t>Presentation title</a:t>
            </a:r>
          </a:p>
        </p:txBody>
      </p:sp>
      <p:sp>
        <p:nvSpPr>
          <p:cNvPr id="3" name="Content Placeholder 2">
            <a:extLst>
              <a:ext uri="{FF2B5EF4-FFF2-40B4-BE49-F238E27FC236}">
                <a16:creationId xmlns:a16="http://schemas.microsoft.com/office/drawing/2014/main" id="{99D33DA1-34CB-434E-99AF-EA31D28A1941}"/>
              </a:ext>
            </a:extLst>
          </p:cNvPr>
          <p:cNvSpPr>
            <a:spLocks noGrp="1"/>
          </p:cNvSpPr>
          <p:nvPr>
            <p:ph sz="quarter" idx="14" hasCustomPrompt="1"/>
          </p:nvPr>
        </p:nvSpPr>
        <p:spPr>
          <a:xfrm>
            <a:off x="3302000" y="876300"/>
            <a:ext cx="8607425" cy="4749800"/>
          </a:xfrm>
        </p:spPr>
        <p:txBody>
          <a:bodyPr rtlCol="0"/>
          <a:lstStyle>
            <a:lvl1pPr>
              <a:defRPr/>
            </a:lvl1pPr>
          </a:lstStyle>
          <a:p>
            <a:pPr lvl="0" rtl="0"/>
            <a:r>
              <a:rPr lang="en-GB" noProof="0"/>
              <a:t>Click to add content</a:t>
            </a:r>
          </a:p>
        </p:txBody>
      </p:sp>
      <p:sp>
        <p:nvSpPr>
          <p:cNvPr id="14" name="Date Placeholder 3">
            <a:extLst>
              <a:ext uri="{FF2B5EF4-FFF2-40B4-BE49-F238E27FC236}">
                <a16:creationId xmlns:a16="http://schemas.microsoft.com/office/drawing/2014/main" id="{DB48D9BB-04DF-4542-8DF6-C4C78753805D}"/>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15" name="Slide Number Placeholder 5">
            <a:extLst>
              <a:ext uri="{FF2B5EF4-FFF2-40B4-BE49-F238E27FC236}">
                <a16:creationId xmlns:a16="http://schemas.microsoft.com/office/drawing/2014/main" id="{F22742E1-6009-4FFB-A391-37B987F53002}"/>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3FEABB-56CC-491D-830B-02C0466DABB6}"/>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34F3EF5A-453C-4D68-BA86-2FB1DE61C17C}"/>
              </a:ext>
            </a:extLst>
          </p:cNvPr>
          <p:cNvSpPr>
            <a:spLocks noGrp="1"/>
          </p:cNvSpPr>
          <p:nvPr>
            <p:ph type="title" hasCustomPrompt="1"/>
          </p:nvPr>
        </p:nvSpPr>
        <p:spPr>
          <a:xfrm>
            <a:off x="331787" y="996950"/>
            <a:ext cx="2384425" cy="4946650"/>
          </a:xfrm>
        </p:spPr>
        <p:txBody>
          <a:bodyPr rtlCol="0"/>
          <a:lstStyle>
            <a:lvl1pPr>
              <a:lnSpc>
                <a:spcPct val="100000"/>
              </a:lnSpc>
              <a:defRPr spc="-20" baseline="0">
                <a:solidFill>
                  <a:schemeClr val="bg1"/>
                </a:solidFill>
              </a:defRPr>
            </a:lvl1pPr>
          </a:lstStyle>
          <a:p>
            <a:pPr rtl="0"/>
            <a:r>
              <a:rPr lang="en-GB" noProof="0"/>
              <a:t>Click  to add text</a:t>
            </a:r>
          </a:p>
        </p:txBody>
      </p:sp>
      <p:sp>
        <p:nvSpPr>
          <p:cNvPr id="9" name="Footer Placeholder 4">
            <a:extLst>
              <a:ext uri="{FF2B5EF4-FFF2-40B4-BE49-F238E27FC236}">
                <a16:creationId xmlns:a16="http://schemas.microsoft.com/office/drawing/2014/main" id="{59321BA0-41E1-404D-9063-DF281D1865F3}"/>
              </a:ext>
            </a:extLst>
          </p:cNvPr>
          <p:cNvSpPr>
            <a:spLocks noGrp="1"/>
          </p:cNvSpPr>
          <p:nvPr>
            <p:ph type="ftr" sz="quarter" idx="11"/>
          </p:nvPr>
        </p:nvSpPr>
        <p:spPr>
          <a:xfrm>
            <a:off x="199277" y="6356350"/>
            <a:ext cx="2771138" cy="365125"/>
          </a:xfrm>
        </p:spPr>
        <p:txBody>
          <a:bodyPr rtlCol="0"/>
          <a:lstStyle>
            <a:lvl1pPr>
              <a:defRPr>
                <a:solidFill>
                  <a:schemeClr val="bg1"/>
                </a:solidFill>
              </a:defRPr>
            </a:lvl1pPr>
          </a:lstStyle>
          <a:p>
            <a:pPr rtl="0">
              <a:defRPr/>
            </a:pPr>
            <a:r>
              <a:rPr lang="en-GB" noProof="0"/>
              <a:t>Presentation title</a:t>
            </a:r>
          </a:p>
        </p:txBody>
      </p:sp>
      <p:sp>
        <p:nvSpPr>
          <p:cNvPr id="3" name="Content Placeholder 2">
            <a:extLst>
              <a:ext uri="{FF2B5EF4-FFF2-40B4-BE49-F238E27FC236}">
                <a16:creationId xmlns:a16="http://schemas.microsoft.com/office/drawing/2014/main" id="{3671CEA4-8F84-4893-8A45-28DB0AE2068C}"/>
              </a:ext>
            </a:extLst>
          </p:cNvPr>
          <p:cNvSpPr>
            <a:spLocks noGrp="1"/>
          </p:cNvSpPr>
          <p:nvPr>
            <p:ph sz="quarter" idx="14" hasCustomPrompt="1"/>
          </p:nvPr>
        </p:nvSpPr>
        <p:spPr>
          <a:xfrm>
            <a:off x="3422650" y="996950"/>
            <a:ext cx="8367713" cy="4545013"/>
          </a:xfrm>
        </p:spPr>
        <p:txBody>
          <a:bodyPr rtlCol="0"/>
          <a:lstStyle>
            <a:lvl1pPr>
              <a:defRPr/>
            </a:lvl1pPr>
          </a:lstStyle>
          <a:p>
            <a:pPr lvl="0" rtl="0"/>
            <a:r>
              <a:rPr lang="en-GB" noProof="0"/>
              <a:t>Click to add content</a:t>
            </a:r>
          </a:p>
        </p:txBody>
      </p:sp>
      <p:sp>
        <p:nvSpPr>
          <p:cNvPr id="10" name="Date Placeholder 3">
            <a:extLst>
              <a:ext uri="{FF2B5EF4-FFF2-40B4-BE49-F238E27FC236}">
                <a16:creationId xmlns:a16="http://schemas.microsoft.com/office/drawing/2014/main" id="{C99D2EA6-8453-4240-88D1-460E269D8884}"/>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11" name="Slide Number Placeholder 5">
            <a:extLst>
              <a:ext uri="{FF2B5EF4-FFF2-40B4-BE49-F238E27FC236}">
                <a16:creationId xmlns:a16="http://schemas.microsoft.com/office/drawing/2014/main" id="{02DD4984-9B40-488F-B903-2E0419551F49}"/>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6" name="Picture Placeholder 22">
            <a:extLst>
              <a:ext uri="{FF2B5EF4-FFF2-40B4-BE49-F238E27FC236}">
                <a16:creationId xmlns:a16="http://schemas.microsoft.com/office/drawing/2014/main" id="{AD3C5B21-C400-4C50-8684-59543CDC43F2}"/>
              </a:ext>
            </a:extLst>
          </p:cNvPr>
          <p:cNvSpPr>
            <a:spLocks noGrp="1"/>
          </p:cNvSpPr>
          <p:nvPr>
            <p:ph type="pic" sz="quarter" idx="13" hasCustomPrompt="1"/>
          </p:nvPr>
        </p:nvSpPr>
        <p:spPr>
          <a:xfrm>
            <a:off x="-2" y="0"/>
            <a:ext cx="12192000" cy="6858000"/>
          </a:xfrm>
          <a:noFill/>
        </p:spPr>
        <p:txBody>
          <a:bodyPr rtlCol="0"/>
          <a:lstStyle>
            <a:lvl1pPr marL="0" indent="0" algn="ctr">
              <a:buNone/>
              <a:defRPr/>
            </a:lvl1pPr>
          </a:lstStyle>
          <a:p>
            <a:pPr rtl="0"/>
            <a:r>
              <a:rPr lang="en-GB" noProof="0"/>
              <a:t>Click to add photo</a:t>
            </a:r>
          </a:p>
        </p:txBody>
      </p:sp>
      <p:sp>
        <p:nvSpPr>
          <p:cNvPr id="17" name="Title 1">
            <a:extLst>
              <a:ext uri="{FF2B5EF4-FFF2-40B4-BE49-F238E27FC236}">
                <a16:creationId xmlns:a16="http://schemas.microsoft.com/office/drawing/2014/main" id="{F81B040C-8943-4433-BFE9-AFB1F7C9ED4F}"/>
              </a:ext>
            </a:extLst>
          </p:cNvPr>
          <p:cNvSpPr>
            <a:spLocks noGrp="1"/>
          </p:cNvSpPr>
          <p:nvPr>
            <p:ph type="ctrTitle"/>
          </p:nvPr>
        </p:nvSpPr>
        <p:spPr>
          <a:xfrm>
            <a:off x="1177636" y="-2"/>
            <a:ext cx="11014364" cy="4100947"/>
          </a:xfrm>
          <a:gradFill>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21594000" scaled="0"/>
          </a:gradFill>
        </p:spPr>
        <p:txBody>
          <a:bodyPr rIns="731520" rtlCol="0">
            <a:normAutofit/>
          </a:bodyPr>
          <a:lstStyle>
            <a:lvl1pPr algn="r">
              <a:defRPr sz="6000">
                <a:solidFill>
                  <a:schemeClr val="bg1"/>
                </a:solidFill>
              </a:defRPr>
            </a:lvl1pPr>
          </a:lstStyle>
          <a:p>
            <a:pPr algn="r" rtl="0"/>
            <a:r>
              <a:rPr lang="en-US" noProof="0">
                <a:solidFill>
                  <a:srgbClr val="FFFFFF"/>
                </a:solidFill>
                <a:effectLst>
                  <a:outerShdw blurRad="38100" dist="38100" dir="2700000" algn="tl">
                    <a:srgbClr val="000000">
                      <a:alpha val="43137"/>
                    </a:srgbClr>
                  </a:outerShdw>
                </a:effectLst>
              </a:rPr>
              <a:t>Click to edit Master title style</a:t>
            </a:r>
            <a:endParaRPr lang="en-GB" noProof="0">
              <a:solidFill>
                <a:srgbClr val="FFFFFF"/>
              </a:solidFill>
              <a:effectLst>
                <a:outerShdw blurRad="38100" dist="38100" dir="2700000" algn="tl">
                  <a:srgbClr val="000000">
                    <a:alpha val="43137"/>
                  </a:srgbClr>
                </a:outerShdw>
              </a:effectLst>
            </a:endParaRPr>
          </a:p>
        </p:txBody>
      </p:sp>
      <p:sp>
        <p:nvSpPr>
          <p:cNvPr id="18" name="Subtitle 2">
            <a:extLst>
              <a:ext uri="{FF2B5EF4-FFF2-40B4-BE49-F238E27FC236}">
                <a16:creationId xmlns:a16="http://schemas.microsoft.com/office/drawing/2014/main" id="{741A6711-44B3-4723-90E5-802B2DBD8616}"/>
              </a:ext>
            </a:extLst>
          </p:cNvPr>
          <p:cNvSpPr>
            <a:spLocks noGrp="1"/>
          </p:cNvSpPr>
          <p:nvPr>
            <p:ph type="subTitle" idx="1"/>
          </p:nvPr>
        </p:nvSpPr>
        <p:spPr>
          <a:xfrm>
            <a:off x="3241963" y="4089656"/>
            <a:ext cx="8950035" cy="2796566"/>
          </a:xfrm>
          <a:gradFill>
            <a:gsLst>
              <a:gs pos="77000">
                <a:srgbClr val="000000">
                  <a:alpha val="30000"/>
                </a:srgbClr>
              </a:gs>
              <a:gs pos="33000">
                <a:srgbClr val="000000">
                  <a:alpha val="20000"/>
                </a:srgbClr>
              </a:gs>
              <a:gs pos="0">
                <a:srgbClr val="000000">
                  <a:alpha val="0"/>
                </a:srgbClr>
              </a:gs>
              <a:gs pos="100000">
                <a:srgbClr val="000000">
                  <a:alpha val="30000"/>
                </a:srgbClr>
              </a:gs>
            </a:gsLst>
            <a:lin ang="21594000" scaled="0"/>
          </a:gradFill>
        </p:spPr>
        <p:txBody>
          <a:bodyPr tIns="640080" rIns="731520" rtlCol="0" anchor="t">
            <a:normAutofit/>
          </a:bodyPr>
          <a:lstStyle>
            <a:lvl1pPr marL="0" indent="0" algn="r">
              <a:buNone/>
              <a:defRPr sz="2800" b="1" baseline="0">
                <a:solidFill>
                  <a:schemeClr val="bg1"/>
                </a:solidFill>
              </a:defRPr>
            </a:lvl1pPr>
          </a:lstStyle>
          <a:p>
            <a:pPr algn="r" rtl="0"/>
            <a:r>
              <a:rPr lang="en-US" noProof="0">
                <a:solidFill>
                  <a:srgbClr val="FFFFFF"/>
                </a:solidFill>
                <a:effectLst>
                  <a:outerShdw blurRad="38100" dist="38100" dir="2700000" algn="tl">
                    <a:srgbClr val="000000">
                      <a:alpha val="43137"/>
                    </a:srgbClr>
                  </a:outerShdw>
                </a:effectLst>
              </a:rPr>
              <a:t>Click to edit Master subtitle style</a:t>
            </a:r>
            <a:endParaRPr lang="en-GB" noProof="0">
              <a:solidFill>
                <a:srgbClr val="FFFFFF"/>
              </a:solidFill>
              <a:effectLst>
                <a:outerShdw blurRad="38100" dist="38100" dir="2700000" algn="tl">
                  <a:srgbClr val="000000">
                    <a:alpha val="43137"/>
                  </a:srgbClr>
                </a:outerShdw>
              </a:effectLst>
            </a:endParaRPr>
          </a:p>
        </p:txBody>
      </p:sp>
      <p:sp>
        <p:nvSpPr>
          <p:cNvPr id="19" name="Footer Placeholder 4">
            <a:extLst>
              <a:ext uri="{FF2B5EF4-FFF2-40B4-BE49-F238E27FC236}">
                <a16:creationId xmlns:a16="http://schemas.microsoft.com/office/drawing/2014/main" id="{B79A2161-66FE-4C11-AD83-5824307CBD6F}"/>
              </a:ext>
            </a:extLst>
          </p:cNvPr>
          <p:cNvSpPr>
            <a:spLocks noGrp="1"/>
          </p:cNvSpPr>
          <p:nvPr>
            <p:ph type="ftr" sz="quarter" idx="11"/>
          </p:nvPr>
        </p:nvSpPr>
        <p:spPr>
          <a:xfrm>
            <a:off x="201168" y="6356350"/>
            <a:ext cx="4837176"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Presentation title</a:t>
            </a:r>
          </a:p>
        </p:txBody>
      </p:sp>
      <p:sp>
        <p:nvSpPr>
          <p:cNvPr id="20" name="Date Placeholder 3">
            <a:extLst>
              <a:ext uri="{FF2B5EF4-FFF2-40B4-BE49-F238E27FC236}">
                <a16:creationId xmlns:a16="http://schemas.microsoft.com/office/drawing/2014/main" id="{91399727-F37D-4748-90E8-B5B6F5312FF1}"/>
              </a:ext>
            </a:extLst>
          </p:cNvPr>
          <p:cNvSpPr>
            <a:spLocks noGrp="1"/>
          </p:cNvSpPr>
          <p:nvPr>
            <p:ph type="dt" sz="half" idx="10"/>
          </p:nvPr>
        </p:nvSpPr>
        <p:spPr>
          <a:xfrm>
            <a:off x="7013448" y="6355080"/>
            <a:ext cx="4352544" cy="365125"/>
          </a:xfrm>
        </p:spPr>
        <p:txBody>
          <a:bodyPr rtlCol="0"/>
          <a:lstStyle>
            <a:lvl1pPr>
              <a:defRPr>
                <a:solidFill>
                  <a:schemeClr val="bg1"/>
                </a:solidFill>
              </a:defRPr>
            </a:lvl1pPr>
          </a:lstStyle>
          <a:p>
            <a:pPr rtl="0">
              <a:defRPr/>
            </a:pPr>
            <a:r>
              <a:rPr lang="en-GB" noProof="0">
                <a:effectLst>
                  <a:outerShdw blurRad="38100" dist="38100" dir="2700000" algn="tl">
                    <a:srgbClr val="000000">
                      <a:alpha val="43137"/>
                    </a:srgbClr>
                  </a:outerShdw>
                </a:effectLst>
              </a:rPr>
              <a:t>20XX</a:t>
            </a:r>
          </a:p>
        </p:txBody>
      </p:sp>
      <p:sp>
        <p:nvSpPr>
          <p:cNvPr id="21" name="Slide Number Placeholder 5">
            <a:extLst>
              <a:ext uri="{FF2B5EF4-FFF2-40B4-BE49-F238E27FC236}">
                <a16:creationId xmlns:a16="http://schemas.microsoft.com/office/drawing/2014/main" id="{B9DE4FD1-0950-4A6A-8167-F0E9C622D106}"/>
              </a:ext>
            </a:extLst>
          </p:cNvPr>
          <p:cNvSpPr>
            <a:spLocks noGrp="1"/>
          </p:cNvSpPr>
          <p:nvPr>
            <p:ph type="sldNum" sz="quarter" idx="12"/>
          </p:nvPr>
        </p:nvSpPr>
        <p:spPr>
          <a:xfrm>
            <a:off x="11365992" y="6356350"/>
            <a:ext cx="630936" cy="365125"/>
          </a:xfrm>
        </p:spPr>
        <p:txBody>
          <a:bodyPr rtlCol="0"/>
          <a:lstStyle>
            <a:lvl1pPr>
              <a:defRPr>
                <a:solidFill>
                  <a:schemeClr val="bg1"/>
                </a:solidFill>
              </a:defRPr>
            </a:lvl1pPr>
          </a:lstStyle>
          <a:p>
            <a:pPr rtl="0">
              <a:defRPr/>
            </a:pPr>
            <a:fld id="{CD6D940D-6D44-4DF9-9322-B4B11F7EDCD0}" type="slidenum">
              <a:rPr lang="en-GB" noProof="0" smtClean="0">
                <a:effectLst>
                  <a:outerShdw blurRad="38100" dist="38100" dir="2700000" algn="tl">
                    <a:srgbClr val="000000">
                      <a:alpha val="43137"/>
                    </a:srgbClr>
                  </a:outerShdw>
                </a:effectLst>
              </a:rPr>
              <a:pPr>
                <a:defRPr/>
              </a:pPr>
              <a:t>‹#›</a:t>
            </a:fld>
            <a:endParaRPr lang="en-GB" noProof="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42DEE-636F-4A79-B56A-5AF989E1FDC5}"/>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B75C9195-04C9-4D9A-B613-44A5F5900DBD}"/>
              </a:ext>
            </a:extLst>
          </p:cNvPr>
          <p:cNvSpPr>
            <a:spLocks noGrp="1"/>
          </p:cNvSpPr>
          <p:nvPr>
            <p:ph type="title" hasCustomPrompt="1"/>
          </p:nvPr>
        </p:nvSpPr>
        <p:spPr>
          <a:xfrm>
            <a:off x="1002983" y="194783"/>
            <a:ext cx="9421177" cy="769493"/>
          </a:xfrm>
        </p:spPr>
        <p:txBody>
          <a:bodyPr rtlCol="0" anchor="ctr"/>
          <a:lstStyle>
            <a:lvl1pPr>
              <a:lnSpc>
                <a:spcPct val="100000"/>
              </a:lnSpc>
              <a:defRPr spc="-20" baseline="0">
                <a:solidFill>
                  <a:schemeClr val="bg1"/>
                </a:solidFill>
              </a:defRPr>
            </a:lvl1pPr>
          </a:lstStyle>
          <a:p>
            <a:pPr rtl="0"/>
            <a:r>
              <a:rPr lang="en-GB" noProof="0"/>
              <a:t>Click to add title</a:t>
            </a:r>
          </a:p>
        </p:txBody>
      </p:sp>
      <p:sp>
        <p:nvSpPr>
          <p:cNvPr id="8" name="Content Placeholder 7">
            <a:extLst>
              <a:ext uri="{FF2B5EF4-FFF2-40B4-BE49-F238E27FC236}">
                <a16:creationId xmlns:a16="http://schemas.microsoft.com/office/drawing/2014/main" id="{4C5A662A-E279-494E-8389-ADC6E870E38D}"/>
              </a:ext>
            </a:extLst>
          </p:cNvPr>
          <p:cNvSpPr>
            <a:spLocks noGrp="1"/>
          </p:cNvSpPr>
          <p:nvPr>
            <p:ph sz="quarter" idx="14" hasCustomPrompt="1"/>
          </p:nvPr>
        </p:nvSpPr>
        <p:spPr>
          <a:xfrm>
            <a:off x="931863" y="1695450"/>
            <a:ext cx="10328275" cy="4314825"/>
          </a:xfrm>
        </p:spPr>
        <p:txBody>
          <a:bodyPr rtlCol="0"/>
          <a:lstStyle>
            <a:lvl1pPr>
              <a:defRPr/>
            </a:lvl1pPr>
          </a:lstStyle>
          <a:p>
            <a:pPr lvl="0" rtl="0"/>
            <a:r>
              <a:rPr lang="en-GB" noProof="0"/>
              <a:t>Click to add content</a:t>
            </a:r>
          </a:p>
        </p:txBody>
      </p:sp>
      <p:sp>
        <p:nvSpPr>
          <p:cNvPr id="4" name="Footer Placeholder 4">
            <a:extLst>
              <a:ext uri="{FF2B5EF4-FFF2-40B4-BE49-F238E27FC236}">
                <a16:creationId xmlns:a16="http://schemas.microsoft.com/office/drawing/2014/main" id="{1420B3F9-9DEF-4500-91D7-25F0B5E91FBF}"/>
              </a:ext>
            </a:extLst>
          </p:cNvPr>
          <p:cNvSpPr>
            <a:spLocks noGrp="1"/>
          </p:cNvSpPr>
          <p:nvPr>
            <p:ph type="ftr" sz="quarter" idx="11"/>
          </p:nvPr>
        </p:nvSpPr>
        <p:spPr>
          <a:xfrm>
            <a:off x="201168" y="6356350"/>
            <a:ext cx="4837176" cy="365125"/>
          </a:xfrm>
        </p:spPr>
        <p:txBody>
          <a:bodyPr rtlCol="0"/>
          <a:lstStyle>
            <a:lvl1pPr>
              <a:defRPr/>
            </a:lvl1pPr>
          </a:lstStyle>
          <a:p>
            <a:pPr rtl="0"/>
            <a:r>
              <a:rPr lang="en-GB" noProof="0">
                <a:solidFill>
                  <a:prstClr val="black"/>
                </a:solidFill>
              </a:rPr>
              <a:t>Presentation title</a:t>
            </a:r>
          </a:p>
        </p:txBody>
      </p:sp>
      <p:sp>
        <p:nvSpPr>
          <p:cNvPr id="5" name="Date Placeholder 3">
            <a:extLst>
              <a:ext uri="{FF2B5EF4-FFF2-40B4-BE49-F238E27FC236}">
                <a16:creationId xmlns:a16="http://schemas.microsoft.com/office/drawing/2014/main" id="{05E504E9-EAD2-4BE5-9736-CED43FF24552}"/>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6" name="Slide Number Placeholder 5">
            <a:extLst>
              <a:ext uri="{FF2B5EF4-FFF2-40B4-BE49-F238E27FC236}">
                <a16:creationId xmlns:a16="http://schemas.microsoft.com/office/drawing/2014/main" id="{8C3EB613-AF5E-423F-A78B-94F856BF646A}"/>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F922A0-5527-4314-A2EA-E5CF34EF9434}"/>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96EC4CB6-956E-48EB-86AC-B40D89D74215}"/>
              </a:ext>
            </a:extLst>
          </p:cNvPr>
          <p:cNvSpPr>
            <a:spLocks noGrp="1"/>
          </p:cNvSpPr>
          <p:nvPr>
            <p:ph type="title" hasCustomPrompt="1"/>
          </p:nvPr>
        </p:nvSpPr>
        <p:spPr>
          <a:xfrm>
            <a:off x="1000759" y="194783"/>
            <a:ext cx="10022841" cy="760892"/>
          </a:xfrm>
        </p:spPr>
        <p:txBody>
          <a:bodyPr rtlCol="0" anchor="ctr"/>
          <a:lstStyle>
            <a:lvl1pPr>
              <a:lnSpc>
                <a:spcPct val="100000"/>
              </a:lnSpc>
              <a:defRPr spc="-20" baseline="0">
                <a:solidFill>
                  <a:schemeClr val="bg1"/>
                </a:solidFill>
              </a:defRPr>
            </a:lvl1pPr>
          </a:lstStyle>
          <a:p>
            <a:pPr rtl="0"/>
            <a:r>
              <a:rPr lang="en-GB" noProof="0"/>
              <a:t>Click to add title</a:t>
            </a:r>
          </a:p>
        </p:txBody>
      </p:sp>
      <p:sp>
        <p:nvSpPr>
          <p:cNvPr id="9" name="Content Placeholder 8">
            <a:extLst>
              <a:ext uri="{FF2B5EF4-FFF2-40B4-BE49-F238E27FC236}">
                <a16:creationId xmlns:a16="http://schemas.microsoft.com/office/drawing/2014/main" id="{13FA4250-BD33-40AE-934A-A473029C5CA5}"/>
              </a:ext>
            </a:extLst>
          </p:cNvPr>
          <p:cNvSpPr>
            <a:spLocks noGrp="1"/>
          </p:cNvSpPr>
          <p:nvPr>
            <p:ph sz="quarter" idx="14" hasCustomPrompt="1"/>
          </p:nvPr>
        </p:nvSpPr>
        <p:spPr>
          <a:xfrm>
            <a:off x="646112" y="1560513"/>
            <a:ext cx="10899776" cy="4341812"/>
          </a:xfrm>
        </p:spPr>
        <p:txBody>
          <a:bodyPr rtlCol="0"/>
          <a:lstStyle>
            <a:lvl1pPr>
              <a:defRPr/>
            </a:lvl1pPr>
          </a:lstStyle>
          <a:p>
            <a:pPr lvl="0" rtl="0"/>
            <a:r>
              <a:rPr lang="en-GB" noProof="0"/>
              <a:t>Click to add content</a:t>
            </a:r>
          </a:p>
        </p:txBody>
      </p:sp>
      <p:sp>
        <p:nvSpPr>
          <p:cNvPr id="4" name="Footer Placeholder 4">
            <a:extLst>
              <a:ext uri="{FF2B5EF4-FFF2-40B4-BE49-F238E27FC236}">
                <a16:creationId xmlns:a16="http://schemas.microsoft.com/office/drawing/2014/main" id="{771E7CA1-3FAA-4961-8BAC-93AB2EF6526B}"/>
              </a:ext>
            </a:extLst>
          </p:cNvPr>
          <p:cNvSpPr>
            <a:spLocks noGrp="1"/>
          </p:cNvSpPr>
          <p:nvPr>
            <p:ph type="ftr" sz="quarter" idx="11"/>
          </p:nvPr>
        </p:nvSpPr>
        <p:spPr>
          <a:xfrm>
            <a:off x="201168" y="6356350"/>
            <a:ext cx="4837176" cy="365125"/>
          </a:xfrm>
        </p:spPr>
        <p:txBody>
          <a:bodyPr rtlCol="0"/>
          <a:lstStyle>
            <a:lvl1pPr>
              <a:defRPr/>
            </a:lvl1pPr>
          </a:lstStyle>
          <a:p>
            <a:pPr rtl="0"/>
            <a:r>
              <a:rPr lang="en-GB" noProof="0">
                <a:solidFill>
                  <a:prstClr val="black"/>
                </a:solidFill>
              </a:rPr>
              <a:t>Presentation title</a:t>
            </a:r>
          </a:p>
        </p:txBody>
      </p:sp>
      <p:sp>
        <p:nvSpPr>
          <p:cNvPr id="5" name="Date Placeholder 3">
            <a:extLst>
              <a:ext uri="{FF2B5EF4-FFF2-40B4-BE49-F238E27FC236}">
                <a16:creationId xmlns:a16="http://schemas.microsoft.com/office/drawing/2014/main" id="{520CC547-8B7E-4C4B-9B2A-04BD498A71C2}"/>
              </a:ext>
            </a:extLst>
          </p:cNvPr>
          <p:cNvSpPr>
            <a:spLocks noGrp="1"/>
          </p:cNvSpPr>
          <p:nvPr>
            <p:ph type="dt" sz="half" idx="10"/>
          </p:nvPr>
        </p:nvSpPr>
        <p:spPr>
          <a:xfrm>
            <a:off x="7013448" y="6355080"/>
            <a:ext cx="4352544" cy="365125"/>
          </a:xfrm>
        </p:spPr>
        <p:txBody>
          <a:bodyPr rtlCol="0"/>
          <a:lstStyle>
            <a:lvl1pPr>
              <a:defRPr/>
            </a:lvl1pPr>
          </a:lstStyle>
          <a:p>
            <a:pPr rtl="0">
              <a:defRPr/>
            </a:pPr>
            <a:r>
              <a:rPr lang="en-GB" noProof="0">
                <a:solidFill>
                  <a:prstClr val="black"/>
                </a:solidFill>
              </a:rPr>
              <a:t>20XX</a:t>
            </a:r>
          </a:p>
        </p:txBody>
      </p:sp>
      <p:sp>
        <p:nvSpPr>
          <p:cNvPr id="6" name="Slide Number Placeholder 5">
            <a:extLst>
              <a:ext uri="{FF2B5EF4-FFF2-40B4-BE49-F238E27FC236}">
                <a16:creationId xmlns:a16="http://schemas.microsoft.com/office/drawing/2014/main" id="{AD34245B-9DC4-457D-AB68-8E3BBB852943}"/>
              </a:ext>
            </a:extLst>
          </p:cNvPr>
          <p:cNvSpPr>
            <a:spLocks noGrp="1"/>
          </p:cNvSpPr>
          <p:nvPr>
            <p:ph type="sldNum" sz="quarter" idx="12"/>
          </p:nvPr>
        </p:nvSpPr>
        <p:spPr>
          <a:xfrm>
            <a:off x="11365992" y="6356350"/>
            <a:ext cx="630936" cy="365125"/>
          </a:xfrm>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GB"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GB" sz="1050" b="0" i="0" u="none" strike="noStrike" kern="1200" cap="none" spc="0" normalizeH="0" baseline="0" noProof="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19090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pPr rtl="0"/>
            <a:r>
              <a:rPr lang="en-GB" noProof="0"/>
              <a:t>20XX</a:t>
            </a:r>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pPr rtl="0"/>
            <a:r>
              <a:rPr lang="en-GB" sz="1050" noProof="0"/>
              <a:t>Presentation title</a:t>
            </a:r>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pPr rtl="0"/>
            <a:fld id="{0D4885A8-DDA8-4FCF-AB25-DA8F78EC7557}" type="slidenum">
              <a:rPr lang="en-GB" noProof="0" smtClean="0"/>
              <a:pPr/>
              <a:t>‹#›</a:t>
            </a:fld>
            <a:endParaRPr lang="en-GB" noProof="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Lst>
  <p:hf hdr="0"/>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https://pxhere.com/id/photo/908205"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blog.fazedores.com/arduino-zero-conheca-este-membro-da-familia-arduino-com-cpu-arm-cortex-de-32-bits/" TargetMode="External"/><Relationship Id="rId5" Type="http://schemas.openxmlformats.org/officeDocument/2006/relationships/image" Target="../media/image4.png"/><Relationship Id="rId4" Type="http://schemas.openxmlformats.org/officeDocument/2006/relationships/hyperlink" Target="https://www.pngall.com/microcontroller-png/"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Electronics protoboard">
            <a:extLst>
              <a:ext uri="{FF2B5EF4-FFF2-40B4-BE49-F238E27FC236}">
                <a16:creationId xmlns:a16="http://schemas.microsoft.com/office/drawing/2014/main" id="{782E3E9E-75B8-B6E2-9978-58F2C0BAF49A}"/>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30000"/>
                    </a14:imgEffect>
                  </a14:imgLayer>
                </a14:imgProps>
              </a:ext>
            </a:extLst>
          </a:blip>
          <a:srcRect t="15730"/>
          <a:stretch>
            <a:fillRect/>
          </a:stretch>
        </p:blipFill>
        <p:spPr>
          <a:xfrm>
            <a:off x="-2" y="10"/>
            <a:ext cx="12192000" cy="6857990"/>
          </a:xfrm>
          <a:prstGeom prst="rect">
            <a:avLst/>
          </a:prstGeom>
          <a:noFill/>
        </p:spPr>
      </p:pic>
      <p:sp>
        <p:nvSpPr>
          <p:cNvPr id="7" name="Title 6">
            <a:extLst>
              <a:ext uri="{FF2B5EF4-FFF2-40B4-BE49-F238E27FC236}">
                <a16:creationId xmlns:a16="http://schemas.microsoft.com/office/drawing/2014/main" id="{98D150CF-F888-48EA-89E8-311ED5E9161B}"/>
              </a:ext>
            </a:extLst>
          </p:cNvPr>
          <p:cNvSpPr>
            <a:spLocks noGrp="1"/>
          </p:cNvSpPr>
          <p:nvPr>
            <p:ph type="ctrTitle"/>
          </p:nvPr>
        </p:nvSpPr>
        <p:spPr>
          <a:xfrm>
            <a:off x="1177636" y="-2"/>
            <a:ext cx="11014364" cy="4100947"/>
          </a:xfrm>
        </p:spPr>
        <p:txBody>
          <a:bodyPr rtlCol="0" anchor="b">
            <a:normAutofit/>
          </a:bodyPr>
          <a:lstStyle/>
          <a:p>
            <a:pPr rtl="0"/>
            <a:r>
              <a:rPr lang="ga-IE" dirty="0">
                <a:solidFill>
                  <a:srgbClr val="FFFFFF"/>
                </a:solidFill>
              </a:rPr>
              <a:t>Arduino</a:t>
            </a:r>
            <a:br>
              <a:rPr lang="ga-IE" dirty="0">
                <a:solidFill>
                  <a:srgbClr val="FFFFFF"/>
                </a:solidFill>
              </a:rPr>
            </a:br>
            <a:r>
              <a:rPr lang="ga-IE" dirty="0">
                <a:solidFill>
                  <a:srgbClr val="FFFFFF"/>
                </a:solidFill>
              </a:rPr>
              <a:t>Uno</a:t>
            </a:r>
            <a:endParaRPr lang="en-GB" dirty="0">
              <a:solidFill>
                <a:srgbClr val="FFFFFF"/>
              </a:solidFill>
            </a:endParaRPr>
          </a:p>
        </p:txBody>
      </p:sp>
      <p:sp>
        <p:nvSpPr>
          <p:cNvPr id="8" name="Subtitle 7">
            <a:extLst>
              <a:ext uri="{FF2B5EF4-FFF2-40B4-BE49-F238E27FC236}">
                <a16:creationId xmlns:a16="http://schemas.microsoft.com/office/drawing/2014/main" id="{6BBE0348-1527-4055-BA8A-E2754222743D}"/>
              </a:ext>
            </a:extLst>
          </p:cNvPr>
          <p:cNvSpPr>
            <a:spLocks noGrp="1"/>
          </p:cNvSpPr>
          <p:nvPr>
            <p:ph type="subTitle" idx="1"/>
          </p:nvPr>
        </p:nvSpPr>
        <p:spPr>
          <a:xfrm>
            <a:off x="3241963" y="4089656"/>
            <a:ext cx="8950035" cy="2796566"/>
          </a:xfrm>
        </p:spPr>
        <p:txBody>
          <a:bodyPr rtlCol="0" anchor="t">
            <a:normAutofit/>
          </a:bodyPr>
          <a:lstStyle/>
          <a:p>
            <a:pPr rtl="0"/>
            <a:r>
              <a:rPr lang="ga-IE" dirty="0">
                <a:solidFill>
                  <a:srgbClr val="FFFFFF"/>
                </a:solidFill>
              </a:rPr>
              <a:t>Computer Science Summer Camp 2025</a:t>
            </a:r>
            <a:endParaRPr lang="en-GB" dirty="0">
              <a:solidFill>
                <a:srgbClr val="FFFFFF"/>
              </a:solidFill>
            </a:endParaRPr>
          </a:p>
        </p:txBody>
      </p:sp>
      <p:sp>
        <p:nvSpPr>
          <p:cNvPr id="26" name="Date Placeholder 5">
            <a:extLst>
              <a:ext uri="{FF2B5EF4-FFF2-40B4-BE49-F238E27FC236}">
                <a16:creationId xmlns:a16="http://schemas.microsoft.com/office/drawing/2014/main" id="{38D12B88-EEF3-D68E-8CCE-CC375577709C}"/>
              </a:ext>
            </a:extLst>
          </p:cNvPr>
          <p:cNvSpPr>
            <a:spLocks noGrp="1"/>
          </p:cNvSpPr>
          <p:nvPr>
            <p:ph type="dt" sz="half" idx="10"/>
          </p:nvPr>
        </p:nvSpPr>
        <p:spPr>
          <a:xfrm>
            <a:off x="7013448" y="6355080"/>
            <a:ext cx="4352544" cy="365125"/>
          </a:xfrm>
        </p:spPr>
        <p:txBody>
          <a:bodyPr/>
          <a:lstStyle/>
          <a:p>
            <a:pPr rtl="0">
              <a:spcAft>
                <a:spcPts val="600"/>
              </a:spcAft>
              <a:defRPr/>
            </a:pPr>
            <a:r>
              <a:rPr lang="en-GB" noProof="0" dirty="0">
                <a:effectLst>
                  <a:outerShdw blurRad="38100" dist="38100" dir="2700000" algn="tl">
                    <a:srgbClr val="000000">
                      <a:alpha val="43137"/>
                    </a:srgbClr>
                  </a:outerShdw>
                </a:effectLst>
              </a:rPr>
              <a:t>2025</a:t>
            </a:r>
          </a:p>
        </p:txBody>
      </p:sp>
      <p:sp>
        <p:nvSpPr>
          <p:cNvPr id="27" name="Slide Number Placeholder 6">
            <a:extLst>
              <a:ext uri="{FF2B5EF4-FFF2-40B4-BE49-F238E27FC236}">
                <a16:creationId xmlns:a16="http://schemas.microsoft.com/office/drawing/2014/main" id="{80CBAA97-8C86-2221-8BEC-FD9AFDF9F892}"/>
              </a:ext>
            </a:extLst>
          </p:cNvPr>
          <p:cNvSpPr>
            <a:spLocks noGrp="1"/>
          </p:cNvSpPr>
          <p:nvPr>
            <p:ph type="sldNum" sz="quarter" idx="12"/>
          </p:nvPr>
        </p:nvSpPr>
        <p:spPr>
          <a:xfrm>
            <a:off x="11365992" y="6356350"/>
            <a:ext cx="630936" cy="365125"/>
          </a:xfrm>
        </p:spPr>
        <p:txBody>
          <a:bodyPr/>
          <a:lstStyle/>
          <a:p>
            <a:pPr rtl="0">
              <a:spcAft>
                <a:spcPts val="600"/>
              </a:spcAft>
              <a:defRPr/>
            </a:pPr>
            <a:fld id="{CD6D940D-6D44-4DF9-9322-B4B11F7EDCD0}" type="slidenum">
              <a:rPr lang="en-GB" noProof="0" smtClean="0">
                <a:effectLst>
                  <a:outerShdw blurRad="38100" dist="38100" dir="2700000" algn="tl">
                    <a:srgbClr val="000000">
                      <a:alpha val="43137"/>
                    </a:srgbClr>
                  </a:outerShdw>
                </a:effectLst>
              </a:rPr>
              <a:pPr rtl="0">
                <a:spcAft>
                  <a:spcPts val="600"/>
                </a:spcAft>
                <a:defRPr/>
              </a:pPr>
              <a:t>1</a:t>
            </a:fld>
            <a:endParaRPr lang="en-GB" noProof="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20718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28E6A4D9-12A1-4CD4-99EA-5C5ECDEF8A33}"/>
              </a:ext>
            </a:extLst>
          </p:cNvPr>
          <p:cNvSpPr>
            <a:spLocks noGrp="1"/>
          </p:cNvSpPr>
          <p:nvPr>
            <p:ph type="title"/>
          </p:nvPr>
        </p:nvSpPr>
        <p:spPr>
          <a:xfrm>
            <a:off x="331787" y="996950"/>
            <a:ext cx="2384425" cy="1971537"/>
          </a:xfrm>
        </p:spPr>
        <p:txBody>
          <a:bodyPr rtlCol="0">
            <a:normAutofit fontScale="90000"/>
          </a:bodyPr>
          <a:lstStyle/>
          <a:p>
            <a:pPr rtl="0"/>
            <a:r>
              <a:rPr lang="ga-IE" dirty="0"/>
              <a:t>What you will need</a:t>
            </a:r>
            <a:endParaRPr lang="en-GB" dirty="0"/>
          </a:p>
        </p:txBody>
      </p:sp>
      <p:graphicFrame>
        <p:nvGraphicFramePr>
          <p:cNvPr id="13" name="Table 9">
            <a:extLst>
              <a:ext uri="{FF2B5EF4-FFF2-40B4-BE49-F238E27FC236}">
                <a16:creationId xmlns:a16="http://schemas.microsoft.com/office/drawing/2014/main" id="{096A54E9-1AF6-4A17-A713-79D260FE3257}"/>
              </a:ext>
            </a:extLst>
          </p:cNvPr>
          <p:cNvGraphicFramePr>
            <a:graphicFrameLocks noGrp="1"/>
          </p:cNvGraphicFramePr>
          <p:nvPr>
            <p:ph sz="quarter" idx="14"/>
            <p:extLst>
              <p:ext uri="{D42A27DB-BD31-4B8C-83A1-F6EECF244321}">
                <p14:modId xmlns:p14="http://schemas.microsoft.com/office/powerpoint/2010/main" val="1415816807"/>
              </p:ext>
            </p:extLst>
          </p:nvPr>
        </p:nvGraphicFramePr>
        <p:xfrm>
          <a:off x="3422650" y="1156855"/>
          <a:ext cx="8368870" cy="4544290"/>
        </p:xfrm>
        <a:graphic>
          <a:graphicData uri="http://schemas.openxmlformats.org/drawingml/2006/table">
            <a:tbl>
              <a:tblPr firstRow="1" bandRow="1">
                <a:tableStyleId>{8799B23B-EC83-4686-B30A-512413B5E67A}</a:tableStyleId>
              </a:tblPr>
              <a:tblGrid>
                <a:gridCol w="1673774">
                  <a:extLst>
                    <a:ext uri="{9D8B030D-6E8A-4147-A177-3AD203B41FA5}">
                      <a16:colId xmlns:a16="http://schemas.microsoft.com/office/drawing/2014/main" val="1517755082"/>
                    </a:ext>
                  </a:extLst>
                </a:gridCol>
                <a:gridCol w="1673774">
                  <a:extLst>
                    <a:ext uri="{9D8B030D-6E8A-4147-A177-3AD203B41FA5}">
                      <a16:colId xmlns:a16="http://schemas.microsoft.com/office/drawing/2014/main" val="2446386500"/>
                    </a:ext>
                  </a:extLst>
                </a:gridCol>
                <a:gridCol w="1673774">
                  <a:extLst>
                    <a:ext uri="{9D8B030D-6E8A-4147-A177-3AD203B41FA5}">
                      <a16:colId xmlns:a16="http://schemas.microsoft.com/office/drawing/2014/main" val="3308918160"/>
                    </a:ext>
                  </a:extLst>
                </a:gridCol>
                <a:gridCol w="1673774">
                  <a:extLst>
                    <a:ext uri="{9D8B030D-6E8A-4147-A177-3AD203B41FA5}">
                      <a16:colId xmlns:a16="http://schemas.microsoft.com/office/drawing/2014/main" val="1854486728"/>
                    </a:ext>
                  </a:extLst>
                </a:gridCol>
                <a:gridCol w="1673774">
                  <a:extLst>
                    <a:ext uri="{9D8B030D-6E8A-4147-A177-3AD203B41FA5}">
                      <a16:colId xmlns:a16="http://schemas.microsoft.com/office/drawing/2014/main" val="1808496511"/>
                    </a:ext>
                  </a:extLst>
                </a:gridCol>
              </a:tblGrid>
              <a:tr h="908858">
                <a:tc>
                  <a:txBody>
                    <a:bodyPr/>
                    <a:lstStyle/>
                    <a:p>
                      <a:pPr algn="ctr" rtl="0"/>
                      <a:endParaRPr lang="en-GB" noProof="0" dirty="0"/>
                    </a:p>
                  </a:txBody>
                  <a:tcPr anchor="ctr"/>
                </a:tc>
                <a:tc>
                  <a:txBody>
                    <a:bodyPr/>
                    <a:lstStyle/>
                    <a:p>
                      <a:pPr algn="l" rtl="0"/>
                      <a:r>
                        <a:rPr lang="en-GB" sz="1800" b="1" noProof="0" dirty="0">
                          <a:solidFill>
                            <a:schemeClr val="accent3"/>
                          </a:solidFill>
                          <a:latin typeface="+mj-lt"/>
                        </a:rPr>
                        <a:t>Blinking Light</a:t>
                      </a:r>
                    </a:p>
                  </a:txBody>
                  <a:tcPr anchor="ctr"/>
                </a:tc>
                <a:tc>
                  <a:txBody>
                    <a:bodyPr/>
                    <a:lstStyle/>
                    <a:p>
                      <a:pPr algn="l" rtl="0"/>
                      <a:r>
                        <a:rPr lang="en-GB" sz="1800" b="1" noProof="0" dirty="0">
                          <a:solidFill>
                            <a:schemeClr val="accent3"/>
                          </a:solidFill>
                          <a:latin typeface="+mj-lt"/>
                        </a:rPr>
                        <a:t>Temperature Logger</a:t>
                      </a:r>
                    </a:p>
                  </a:txBody>
                  <a:tcPr anchor="ctr"/>
                </a:tc>
                <a:tc>
                  <a:txBody>
                    <a:bodyPr/>
                    <a:lstStyle/>
                    <a:p>
                      <a:pPr algn="l" rtl="0"/>
                      <a:r>
                        <a:rPr lang="en-GB" sz="1800" b="1" noProof="0" dirty="0">
                          <a:solidFill>
                            <a:schemeClr val="accent3"/>
                          </a:solidFill>
                          <a:latin typeface="+mj-lt"/>
                        </a:rPr>
                        <a:t>Automatic Light</a:t>
                      </a:r>
                    </a:p>
                  </a:txBody>
                  <a:tcPr anchor="ctr"/>
                </a:tc>
                <a:tc>
                  <a:txBody>
                    <a:bodyPr/>
                    <a:lstStyle/>
                    <a:p>
                      <a:pPr algn="l" rtl="0"/>
                      <a:r>
                        <a:rPr lang="en-GB" sz="1800" b="1" i="0" noProof="0" dirty="0">
                          <a:solidFill>
                            <a:schemeClr val="accent3"/>
                          </a:solidFill>
                        </a:rPr>
                        <a:t>Displays</a:t>
                      </a:r>
                      <a:endParaRPr lang="en-GB" sz="1800" b="1" i="0" noProof="0" dirty="0">
                        <a:solidFill>
                          <a:schemeClr val="accent3"/>
                        </a:solidFill>
                        <a:latin typeface="+mj-lt"/>
                      </a:endParaRPr>
                    </a:p>
                  </a:txBody>
                  <a:tcPr anchor="ctr"/>
                </a:tc>
                <a:extLst>
                  <a:ext uri="{0D108BD9-81ED-4DB2-BD59-A6C34878D82A}">
                    <a16:rowId xmlns:a16="http://schemas.microsoft.com/office/drawing/2014/main" val="3100351803"/>
                  </a:ext>
                </a:extLst>
              </a:tr>
              <a:tr h="908858">
                <a:tc>
                  <a:txBody>
                    <a:bodyPr/>
                    <a:lstStyle/>
                    <a:p>
                      <a:pPr rtl="0"/>
                      <a:r>
                        <a:rPr lang="en-GB" noProof="0" dirty="0"/>
                        <a:t>Arduino Uno</a:t>
                      </a:r>
                    </a:p>
                  </a:txBody>
                  <a:tcPr anchor="ctr"/>
                </a:tc>
                <a:tc>
                  <a:txBody>
                    <a:bodyPr/>
                    <a:lstStyle/>
                    <a:p>
                      <a:pPr rtl="0"/>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extLst>
                  <a:ext uri="{0D108BD9-81ED-4DB2-BD59-A6C34878D82A}">
                    <a16:rowId xmlns:a16="http://schemas.microsoft.com/office/drawing/2014/main" val="2801628125"/>
                  </a:ext>
                </a:extLst>
              </a:tr>
              <a:tr h="908858">
                <a:tc>
                  <a:txBody>
                    <a:bodyPr/>
                    <a:lstStyle/>
                    <a:p>
                      <a:pPr rtl="0"/>
                      <a:r>
                        <a:rPr lang="en-GB" noProof="0" dirty="0"/>
                        <a:t>Resistors</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a:t>
                      </a:r>
                    </a:p>
                  </a:txBody>
                  <a:tcPr anchor="ctr"/>
                </a:tc>
                <a:tc>
                  <a:txBody>
                    <a:bodyPr/>
                    <a:lstStyle/>
                    <a:p>
                      <a:pPr rtl="0"/>
                      <a:r>
                        <a:rPr lang="en-GB" noProof="0" dirty="0"/>
                        <a:t>❌</a:t>
                      </a:r>
                    </a:p>
                  </a:txBody>
                  <a:tcPr anchor="ctr"/>
                </a:tc>
                <a:extLst>
                  <a:ext uri="{0D108BD9-81ED-4DB2-BD59-A6C34878D82A}">
                    <a16:rowId xmlns:a16="http://schemas.microsoft.com/office/drawing/2014/main" val="522315634"/>
                  </a:ext>
                </a:extLst>
              </a:tr>
              <a:tr h="908858">
                <a:tc>
                  <a:txBody>
                    <a:bodyPr/>
                    <a:lstStyle/>
                    <a:p>
                      <a:pPr rtl="0"/>
                      <a:r>
                        <a:rPr lang="en-GB" noProof="0" dirty="0"/>
                        <a:t>Appropriate Sensor</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extLst>
                  <a:ext uri="{0D108BD9-81ED-4DB2-BD59-A6C34878D82A}">
                    <a16:rowId xmlns:a16="http://schemas.microsoft.com/office/drawing/2014/main" val="3923311043"/>
                  </a:ext>
                </a:extLst>
              </a:tr>
              <a:tr h="908858">
                <a:tc>
                  <a:txBody>
                    <a:bodyPr/>
                    <a:lstStyle/>
                    <a:p>
                      <a:pPr rtl="0"/>
                      <a:r>
                        <a:rPr lang="en-GB" noProof="0" dirty="0"/>
                        <a:t>LCD Display</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tc>
                  <a:txBody>
                    <a:bodyPr/>
                    <a:lstStyle/>
                    <a:p>
                      <a:pPr rtl="0"/>
                      <a:r>
                        <a:rPr lang="en-GB" noProof="0" dirty="0"/>
                        <a:t>✅</a:t>
                      </a:r>
                    </a:p>
                  </a:txBody>
                  <a:tcPr anchor="ctr"/>
                </a:tc>
                <a:extLst>
                  <a:ext uri="{0D108BD9-81ED-4DB2-BD59-A6C34878D82A}">
                    <a16:rowId xmlns:a16="http://schemas.microsoft.com/office/drawing/2014/main" val="2046739586"/>
                  </a:ext>
                </a:extLst>
              </a:tr>
            </a:tbl>
          </a:graphicData>
        </a:graphic>
      </p:graphicFrame>
      <p:sp>
        <p:nvSpPr>
          <p:cNvPr id="4" name="Date Placeholder 3">
            <a:extLst>
              <a:ext uri="{FF2B5EF4-FFF2-40B4-BE49-F238E27FC236}">
                <a16:creationId xmlns:a16="http://schemas.microsoft.com/office/drawing/2014/main" id="{6148B91A-117A-42B4-842E-633AFA930E7F}"/>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endParaRPr lang="en-GB" dirty="0"/>
          </a:p>
        </p:txBody>
      </p:sp>
      <p:sp>
        <p:nvSpPr>
          <p:cNvPr id="5" name="Slide Number Placeholder 4">
            <a:extLst>
              <a:ext uri="{FF2B5EF4-FFF2-40B4-BE49-F238E27FC236}">
                <a16:creationId xmlns:a16="http://schemas.microsoft.com/office/drawing/2014/main" id="{4DB248E8-80F2-482E-B0AF-EE7EBC7C3EAD}"/>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10</a:t>
            </a:fld>
            <a:endParaRPr lang="en-GB"/>
          </a:p>
        </p:txBody>
      </p:sp>
      <p:sp>
        <p:nvSpPr>
          <p:cNvPr id="2" name="TextBox 1">
            <a:extLst>
              <a:ext uri="{FF2B5EF4-FFF2-40B4-BE49-F238E27FC236}">
                <a16:creationId xmlns:a16="http://schemas.microsoft.com/office/drawing/2014/main" id="{1606186F-EB88-0F8A-BD51-B0ADFA6CA815}"/>
              </a:ext>
            </a:extLst>
          </p:cNvPr>
          <p:cNvSpPr txBox="1"/>
          <p:nvPr/>
        </p:nvSpPr>
        <p:spPr>
          <a:xfrm>
            <a:off x="3498574" y="185530"/>
            <a:ext cx="4731026" cy="923330"/>
          </a:xfrm>
          <a:prstGeom prst="rect">
            <a:avLst/>
          </a:prstGeom>
          <a:noFill/>
        </p:spPr>
        <p:txBody>
          <a:bodyPr wrap="square" rtlCol="0">
            <a:spAutoFit/>
          </a:bodyPr>
          <a:lstStyle/>
          <a:p>
            <a:r>
              <a:rPr lang="en-GB" dirty="0"/>
              <a:t>✅: Needed</a:t>
            </a:r>
          </a:p>
          <a:p>
            <a:r>
              <a:rPr lang="en-GB" dirty="0"/>
              <a:t>❌: Not Needed</a:t>
            </a:r>
          </a:p>
          <a:p>
            <a:r>
              <a:rPr lang="en-GB" dirty="0"/>
              <a:t>➖: Optional</a:t>
            </a:r>
          </a:p>
        </p:txBody>
      </p:sp>
    </p:spTree>
    <p:extLst>
      <p:ext uri="{BB962C8B-B14F-4D97-AF65-F5344CB8AC3E}">
        <p14:creationId xmlns:p14="http://schemas.microsoft.com/office/powerpoint/2010/main" val="434641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A92E93D-8BFB-4A21-A47E-78B6DCA21146}"/>
              </a:ext>
            </a:extLst>
          </p:cNvPr>
          <p:cNvSpPr>
            <a:spLocks noGrp="1"/>
          </p:cNvSpPr>
          <p:nvPr>
            <p:ph type="title"/>
          </p:nvPr>
        </p:nvSpPr>
        <p:spPr>
          <a:xfrm>
            <a:off x="647698" y="484494"/>
            <a:ext cx="5800867" cy="1569493"/>
          </a:xfrm>
        </p:spPr>
        <p:txBody>
          <a:bodyPr rtlCol="0"/>
          <a:lstStyle/>
          <a:p>
            <a:pPr rtl="0"/>
            <a:r>
              <a:rPr lang="en-GB"/>
              <a:t>Summary</a:t>
            </a:r>
          </a:p>
        </p:txBody>
      </p:sp>
      <p:sp>
        <p:nvSpPr>
          <p:cNvPr id="10" name="Content Placeholder 9">
            <a:extLst>
              <a:ext uri="{FF2B5EF4-FFF2-40B4-BE49-F238E27FC236}">
                <a16:creationId xmlns:a16="http://schemas.microsoft.com/office/drawing/2014/main" id="{C69C1BDB-253B-4642-94A7-F84048E562F7}"/>
              </a:ext>
            </a:extLst>
          </p:cNvPr>
          <p:cNvSpPr>
            <a:spLocks noGrp="1"/>
          </p:cNvSpPr>
          <p:nvPr>
            <p:ph idx="1"/>
          </p:nvPr>
        </p:nvSpPr>
        <p:spPr>
          <a:xfrm>
            <a:off x="647702" y="2156346"/>
            <a:ext cx="5800866" cy="3963937"/>
          </a:xfrm>
        </p:spPr>
        <p:txBody>
          <a:bodyPr rtlCol="0"/>
          <a:lstStyle/>
          <a:p>
            <a:pPr rtl="0"/>
            <a:r>
              <a:rPr lang="en-GB"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16" name="Footer Placeholder 15">
            <a:extLst>
              <a:ext uri="{FF2B5EF4-FFF2-40B4-BE49-F238E27FC236}">
                <a16:creationId xmlns:a16="http://schemas.microsoft.com/office/drawing/2014/main" id="{C394FA6A-80EA-46C1-8A4C-B4D8E90A7BCE}"/>
              </a:ext>
            </a:extLst>
          </p:cNvPr>
          <p:cNvSpPr>
            <a:spLocks noGrp="1"/>
          </p:cNvSpPr>
          <p:nvPr>
            <p:ph type="ftr" sz="quarter" idx="11"/>
          </p:nvPr>
        </p:nvSpPr>
        <p:spPr>
          <a:xfrm>
            <a:off x="199277" y="6356350"/>
            <a:ext cx="3877423" cy="365125"/>
          </a:xfrm>
        </p:spPr>
        <p:txBody>
          <a:bodyPr rtlCol="0"/>
          <a:lstStyle/>
          <a:p>
            <a:pPr lvl="0" rtl="0"/>
            <a:r>
              <a:rPr lang="en-GB"/>
              <a:t>Presentation title</a:t>
            </a:r>
          </a:p>
        </p:txBody>
      </p:sp>
      <p:pic>
        <p:nvPicPr>
          <p:cNvPr id="23" name="Picture Placeholder 22" descr="A picture containing mountain, outdoor, sky, rock, tent">
            <a:extLst>
              <a:ext uri="{FF2B5EF4-FFF2-40B4-BE49-F238E27FC236}">
                <a16:creationId xmlns:a16="http://schemas.microsoft.com/office/drawing/2014/main" id="{37330047-BDCE-48AE-A7A5-A6A79A7D2923}"/>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6700838" y="665163"/>
            <a:ext cx="2214562" cy="2513012"/>
          </a:xfrm>
        </p:spPr>
      </p:pic>
      <p:pic>
        <p:nvPicPr>
          <p:cNvPr id="53" name="Picture Placeholder 52" descr="A picture containing mountain, sky, snow, outdoor">
            <a:extLst>
              <a:ext uri="{FF2B5EF4-FFF2-40B4-BE49-F238E27FC236}">
                <a16:creationId xmlns:a16="http://schemas.microsoft.com/office/drawing/2014/main" id="{9AFE6654-29BC-4F7D-9F69-C78DCCF2A7AC}"/>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9329737" y="665579"/>
            <a:ext cx="2214562" cy="2513012"/>
          </a:xfrm>
        </p:spPr>
      </p:pic>
      <p:pic>
        <p:nvPicPr>
          <p:cNvPr id="19" name="Picture Placeholder 18" descr="A picture containing outdoor, mountain, sky, nature">
            <a:extLst>
              <a:ext uri="{FF2B5EF4-FFF2-40B4-BE49-F238E27FC236}">
                <a16:creationId xmlns:a16="http://schemas.microsoft.com/office/drawing/2014/main" id="{AA7C515C-968D-4E0E-AE9F-2B4791B73F84}"/>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6700854" y="3607271"/>
            <a:ext cx="2214562" cy="2513012"/>
          </a:xfrm>
        </p:spPr>
      </p:pic>
      <p:pic>
        <p:nvPicPr>
          <p:cNvPr id="25" name="Picture Placeholder 24" descr="A picture containing nature, outdoor, mountain, night sky">
            <a:extLst>
              <a:ext uri="{FF2B5EF4-FFF2-40B4-BE49-F238E27FC236}">
                <a16:creationId xmlns:a16="http://schemas.microsoft.com/office/drawing/2014/main" id="{74AF03B6-7ED2-47DC-A5B8-3F7DB422CEA5}"/>
              </a:ext>
            </a:extLst>
          </p:cNvPr>
          <p:cNvPicPr>
            <a:picLocks noGrp="1" noChangeAspect="1"/>
          </p:cNvPicPr>
          <p:nvPr>
            <p:ph type="pic" sz="quarter" idx="16"/>
          </p:nvPr>
        </p:nvPicPr>
        <p:blipFill rotWithShape="1">
          <a:blip r:embed="rId6" cstate="screen">
            <a:extLst>
              <a:ext uri="{28A0092B-C50C-407E-A947-70E740481C1C}">
                <a14:useLocalDpi xmlns:a14="http://schemas.microsoft.com/office/drawing/2010/main" val="0"/>
              </a:ext>
            </a:extLst>
          </a:blip>
          <a:srcRect/>
          <a:stretch/>
        </p:blipFill>
        <p:spPr>
          <a:xfrm>
            <a:off x="9324845" y="3607271"/>
            <a:ext cx="2214562" cy="2513012"/>
          </a:xfrm>
        </p:spPr>
      </p:pic>
      <p:sp>
        <p:nvSpPr>
          <p:cNvPr id="15" name="Date Placeholder 14">
            <a:extLst>
              <a:ext uri="{FF2B5EF4-FFF2-40B4-BE49-F238E27FC236}">
                <a16:creationId xmlns:a16="http://schemas.microsoft.com/office/drawing/2014/main" id="{1AEB8108-A042-4614-9BE5-EA75E8653D79}"/>
              </a:ext>
            </a:extLst>
          </p:cNvPr>
          <p:cNvSpPr>
            <a:spLocks noGrp="1"/>
          </p:cNvSpPr>
          <p:nvPr>
            <p:ph type="dt" sz="half" idx="10"/>
          </p:nvPr>
        </p:nvSpPr>
        <p:spPr>
          <a:xfrm>
            <a:off x="7013448" y="6355080"/>
            <a:ext cx="4352544" cy="365125"/>
          </a:xfrm>
        </p:spPr>
        <p:txBody>
          <a:bodyPr rtlCol="0"/>
          <a:lstStyle/>
          <a:p>
            <a:pPr lvl="0" rtl="0"/>
            <a:r>
              <a:rPr lang="en-GB"/>
              <a:t>20XX</a:t>
            </a:r>
          </a:p>
        </p:txBody>
      </p:sp>
      <p:sp>
        <p:nvSpPr>
          <p:cNvPr id="17" name="Slide Number Placeholder 16">
            <a:extLst>
              <a:ext uri="{FF2B5EF4-FFF2-40B4-BE49-F238E27FC236}">
                <a16:creationId xmlns:a16="http://schemas.microsoft.com/office/drawing/2014/main" id="{3F88522D-FC32-4BD0-B916-ED439025B734}"/>
              </a:ext>
            </a:extLst>
          </p:cNvPr>
          <p:cNvSpPr>
            <a:spLocks noGrp="1"/>
          </p:cNvSpPr>
          <p:nvPr>
            <p:ph type="sldNum" sz="quarter" idx="12"/>
          </p:nvPr>
        </p:nvSpPr>
        <p:spPr>
          <a:xfrm>
            <a:off x="11365992" y="6356350"/>
            <a:ext cx="630936" cy="365125"/>
          </a:xfrm>
        </p:spPr>
        <p:txBody>
          <a:bodyPr rtlCol="0"/>
          <a:lstStyle/>
          <a:p>
            <a:pPr lvl="0" rtl="0"/>
            <a:fld id="{D39F39FF-F5CB-4ACA-9B46-4CCF89ECA75F}" type="slidenum">
              <a:rPr lang="en-GB" smtClean="0"/>
              <a:pPr lvl="0" rtl="0"/>
              <a:t>11</a:t>
            </a:fld>
            <a:endParaRPr lang="en-GB"/>
          </a:p>
        </p:txBody>
      </p:sp>
    </p:spTree>
    <p:extLst>
      <p:ext uri="{BB962C8B-B14F-4D97-AF65-F5344CB8AC3E}">
        <p14:creationId xmlns:p14="http://schemas.microsoft.com/office/powerpoint/2010/main" val="40398082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8DED76B9-5273-4139-ACC9-B6E36ADE2385}"/>
              </a:ext>
            </a:extLst>
          </p:cNvPr>
          <p:cNvSpPr>
            <a:spLocks noGrp="1"/>
          </p:cNvSpPr>
          <p:nvPr>
            <p:ph type="title"/>
          </p:nvPr>
        </p:nvSpPr>
        <p:spPr>
          <a:xfrm>
            <a:off x="649045" y="365124"/>
            <a:ext cx="9523655" cy="1501327"/>
          </a:xfrm>
        </p:spPr>
        <p:txBody>
          <a:bodyPr rtlCol="0" anchor="b">
            <a:normAutofit/>
          </a:bodyPr>
          <a:lstStyle/>
          <a:p>
            <a:pPr rtl="0"/>
            <a:r>
              <a:rPr lang="ga-IE">
                <a:solidFill>
                  <a:srgbClr val="FFFFFF"/>
                </a:solidFill>
              </a:rPr>
              <a:t>What we will cover</a:t>
            </a:r>
            <a:endParaRPr lang="en-GB">
              <a:solidFill>
                <a:srgbClr val="FFFFFF"/>
              </a:solidFill>
            </a:endParaRPr>
          </a:p>
        </p:txBody>
      </p:sp>
      <p:pic>
        <p:nvPicPr>
          <p:cNvPr id="8" name="Picture Placeholder 7" descr="A close-up of a blue electronic device&#10;&#10;AI-generated content may be incorrect.">
            <a:extLst>
              <a:ext uri="{FF2B5EF4-FFF2-40B4-BE49-F238E27FC236}">
                <a16:creationId xmlns:a16="http://schemas.microsoft.com/office/drawing/2014/main" id="{ED07B0A0-A90F-F35E-C9C8-39951B755917}"/>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8438" r="8438"/>
          <a:stretch/>
        </p:blipFill>
        <p:spPr>
          <a:xfrm>
            <a:off x="30" y="2286000"/>
            <a:ext cx="5067240" cy="4572000"/>
          </a:xfrm>
          <a:noFill/>
        </p:spPr>
      </p:pic>
      <p:sp>
        <p:nvSpPr>
          <p:cNvPr id="18" name="Text Placeholder 17">
            <a:extLst>
              <a:ext uri="{FF2B5EF4-FFF2-40B4-BE49-F238E27FC236}">
                <a16:creationId xmlns:a16="http://schemas.microsoft.com/office/drawing/2014/main" id="{87F2C169-25EA-4609-BC8A-BCA7C433EEE4}"/>
              </a:ext>
            </a:extLst>
          </p:cNvPr>
          <p:cNvSpPr>
            <a:spLocks noGrp="1"/>
          </p:cNvSpPr>
          <p:nvPr>
            <p:ph idx="1"/>
          </p:nvPr>
        </p:nvSpPr>
        <p:spPr>
          <a:xfrm>
            <a:off x="5819887" y="2899186"/>
            <a:ext cx="5610113" cy="3284359"/>
          </a:xfrm>
        </p:spPr>
        <p:txBody>
          <a:bodyPr rtlCol="0">
            <a:normAutofit/>
          </a:bodyPr>
          <a:lstStyle/>
          <a:p>
            <a:pPr marL="342900" indent="-342900" rtl="0">
              <a:buFont typeface="Arial" panose="020B0604020202020204" pitchFamily="34" charset="0"/>
              <a:buChar char="•"/>
            </a:pPr>
            <a:r>
              <a:rPr lang="ga-IE" dirty="0"/>
              <a:t>What Arduinos </a:t>
            </a:r>
            <a:r>
              <a:rPr lang="ga-IE" i="1" dirty="0"/>
              <a:t>actually</a:t>
            </a:r>
            <a:r>
              <a:rPr lang="ga-IE" dirty="0"/>
              <a:t> are.</a:t>
            </a:r>
          </a:p>
          <a:p>
            <a:pPr marL="342900" indent="-342900">
              <a:buFont typeface="Arial" panose="020B0604020202020204" pitchFamily="34" charset="0"/>
              <a:buChar char="•"/>
            </a:pPr>
            <a:r>
              <a:rPr lang="ga-IE" dirty="0"/>
              <a:t>What you can make with them. </a:t>
            </a:r>
          </a:p>
          <a:p>
            <a:pPr marL="342900" indent="-342900">
              <a:buFont typeface="Arial" panose="020B0604020202020204" pitchFamily="34" charset="0"/>
              <a:buChar char="•"/>
            </a:pPr>
            <a:r>
              <a:rPr lang="ga-IE" dirty="0"/>
              <a:t>How to program with them.</a:t>
            </a:r>
            <a:endParaRPr lang="en-GB" dirty="0"/>
          </a:p>
          <a:p>
            <a:pPr marL="342900" indent="-342900" rtl="0">
              <a:buFont typeface="Arial" panose="020B0604020202020204" pitchFamily="34" charset="0"/>
              <a:buChar char="•"/>
            </a:pPr>
            <a:r>
              <a:rPr lang="ga-IE" dirty="0"/>
              <a:t>Doing even cooler stuff with them.</a:t>
            </a:r>
            <a:endParaRPr lang="en-GB" dirty="0"/>
          </a:p>
        </p:txBody>
      </p:sp>
      <p:sp>
        <p:nvSpPr>
          <p:cNvPr id="19" name="Date Placeholder 18">
            <a:extLst>
              <a:ext uri="{FF2B5EF4-FFF2-40B4-BE49-F238E27FC236}">
                <a16:creationId xmlns:a16="http://schemas.microsoft.com/office/drawing/2014/main" id="{CE93697D-BFA2-4D84-A860-BA620414419D}"/>
              </a:ext>
            </a:extLst>
          </p:cNvPr>
          <p:cNvSpPr>
            <a:spLocks noGrp="1"/>
          </p:cNvSpPr>
          <p:nvPr>
            <p:ph type="dt" sz="half" idx="10"/>
          </p:nvPr>
        </p:nvSpPr>
        <p:spPr>
          <a:xfrm>
            <a:off x="7013448" y="6355080"/>
            <a:ext cx="4352544" cy="365125"/>
          </a:xfrm>
        </p:spPr>
        <p:txBody>
          <a:bodyPr rtlCol="0" anchor="ctr">
            <a:normAutofit/>
          </a:bodyPr>
          <a:lstStyle/>
          <a:p>
            <a:pPr lvl="0" rtl="0">
              <a:spcAft>
                <a:spcPts val="600"/>
              </a:spcAft>
            </a:pPr>
            <a:r>
              <a:rPr lang="en-GB" dirty="0">
                <a:solidFill>
                  <a:prstClr val="black"/>
                </a:solidFill>
              </a:rPr>
              <a:t>20</a:t>
            </a:r>
            <a:r>
              <a:rPr lang="ga-IE" dirty="0">
                <a:solidFill>
                  <a:prstClr val="black"/>
                </a:solidFill>
              </a:rPr>
              <a:t>25</a:t>
            </a:r>
            <a:endParaRPr lang="en-GB" dirty="0">
              <a:solidFill>
                <a:prstClr val="black"/>
              </a:solidFill>
            </a:endParaRPr>
          </a:p>
        </p:txBody>
      </p:sp>
      <p:sp>
        <p:nvSpPr>
          <p:cNvPr id="21" name="Slide Number Placeholder 20">
            <a:extLst>
              <a:ext uri="{FF2B5EF4-FFF2-40B4-BE49-F238E27FC236}">
                <a16:creationId xmlns:a16="http://schemas.microsoft.com/office/drawing/2014/main" id="{C19BFBA5-3E41-40F8-9EFB-9DF730F5B6E4}"/>
              </a:ext>
            </a:extLst>
          </p:cNvPr>
          <p:cNvSpPr>
            <a:spLocks noGrp="1"/>
          </p:cNvSpPr>
          <p:nvPr>
            <p:ph type="sldNum" sz="quarter" idx="12"/>
          </p:nvPr>
        </p:nvSpPr>
        <p:spPr>
          <a:xfrm>
            <a:off x="11365992" y="6356350"/>
            <a:ext cx="630936" cy="365125"/>
          </a:xfrm>
        </p:spPr>
        <p:txBody>
          <a:bodyPr rtlCol="0" anchor="ctr">
            <a:normAutofit/>
          </a:bodyPr>
          <a:lstStyle/>
          <a:p>
            <a:pPr lvl="0" rtl="0">
              <a:spcAft>
                <a:spcPts val="600"/>
              </a:spcAft>
            </a:pPr>
            <a:fld id="{244D815C-8BF3-4ECF-A945-A2A7C2983AF9}" type="slidenum">
              <a:rPr lang="en-GB" smtClean="0">
                <a:solidFill>
                  <a:prstClr val="black"/>
                </a:solidFill>
              </a:rPr>
              <a:pPr lvl="0" rtl="0">
                <a:spcAft>
                  <a:spcPts val="600"/>
                </a:spcAft>
              </a:pPr>
              <a:t>2</a:t>
            </a:fld>
            <a:endParaRPr lang="en-GB">
              <a:solidFill>
                <a:prstClr val="black"/>
              </a:solidFill>
            </a:endParaRPr>
          </a:p>
        </p:txBody>
      </p:sp>
    </p:spTree>
    <p:extLst>
      <p:ext uri="{BB962C8B-B14F-4D97-AF65-F5344CB8AC3E}">
        <p14:creationId xmlns:p14="http://schemas.microsoft.com/office/powerpoint/2010/main" val="2106347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F2FEA60-F900-4C56-9486-48EA30926F6E}"/>
              </a:ext>
            </a:extLst>
          </p:cNvPr>
          <p:cNvSpPr>
            <a:spLocks noGrp="1"/>
          </p:cNvSpPr>
          <p:nvPr>
            <p:ph type="title"/>
          </p:nvPr>
        </p:nvSpPr>
        <p:spPr>
          <a:xfrm>
            <a:off x="649045" y="365124"/>
            <a:ext cx="9523655" cy="1501327"/>
          </a:xfrm>
        </p:spPr>
        <p:txBody>
          <a:bodyPr rtlCol="0"/>
          <a:lstStyle/>
          <a:p>
            <a:pPr rtl="0"/>
            <a:r>
              <a:rPr lang="en-GB" dirty="0"/>
              <a:t>Introduction</a:t>
            </a:r>
          </a:p>
        </p:txBody>
      </p:sp>
      <p:sp>
        <p:nvSpPr>
          <p:cNvPr id="19" name="Content Placeholder 18">
            <a:extLst>
              <a:ext uri="{FF2B5EF4-FFF2-40B4-BE49-F238E27FC236}">
                <a16:creationId xmlns:a16="http://schemas.microsoft.com/office/drawing/2014/main" id="{AB6583FE-B653-4C01-9ADF-EC8514A0B5ED}"/>
              </a:ext>
            </a:extLst>
          </p:cNvPr>
          <p:cNvSpPr>
            <a:spLocks noGrp="1"/>
          </p:cNvSpPr>
          <p:nvPr>
            <p:ph idx="1"/>
          </p:nvPr>
        </p:nvSpPr>
        <p:spPr>
          <a:xfrm>
            <a:off x="5826513" y="2899186"/>
            <a:ext cx="5610113" cy="3284359"/>
          </a:xfrm>
        </p:spPr>
        <p:txBody>
          <a:bodyPr rtlCol="0">
            <a:normAutofit/>
          </a:bodyPr>
          <a:lstStyle/>
          <a:p>
            <a:pPr rtl="0"/>
            <a:r>
              <a:rPr lang="ga-IE" sz="2000" dirty="0"/>
              <a:t>Arduino (the company) make special kinds of computers called </a:t>
            </a:r>
            <a:r>
              <a:rPr lang="ga-IE" sz="2000" b="1" dirty="0"/>
              <a:t>Microcontrollers.</a:t>
            </a:r>
          </a:p>
          <a:p>
            <a:pPr rtl="0"/>
            <a:r>
              <a:rPr lang="ga-IE" sz="2000" dirty="0"/>
              <a:t>They are small, modular computers that can be programmed to do basically anything.</a:t>
            </a:r>
          </a:p>
          <a:p>
            <a:pPr rtl="0"/>
            <a:r>
              <a:rPr lang="ga-IE" sz="2000" dirty="0"/>
              <a:t>Arduino make many kinds of microcontrollers, some even have WiFi, Bluetooth and Screens!</a:t>
            </a:r>
          </a:p>
          <a:p>
            <a:pPr rtl="0"/>
            <a:r>
              <a:rPr lang="ga-IE" sz="2000" dirty="0"/>
              <a:t>We are using the </a:t>
            </a:r>
            <a:r>
              <a:rPr lang="ga-IE" sz="2000" b="1" dirty="0"/>
              <a:t>Arduino Uno </a:t>
            </a:r>
            <a:r>
              <a:rPr lang="ga-IE" sz="2000" dirty="0"/>
              <a:t>today.</a:t>
            </a:r>
            <a:endParaRPr lang="en-GB" sz="2000" b="1" dirty="0"/>
          </a:p>
        </p:txBody>
      </p:sp>
      <p:sp>
        <p:nvSpPr>
          <p:cNvPr id="4" name="Date Placeholder 3">
            <a:extLst>
              <a:ext uri="{FF2B5EF4-FFF2-40B4-BE49-F238E27FC236}">
                <a16:creationId xmlns:a16="http://schemas.microsoft.com/office/drawing/2014/main" id="{F6D5CF6D-DC44-4734-988C-0AAA60D5F7E2}"/>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endParaRPr lang="en-GB" dirty="0"/>
          </a:p>
        </p:txBody>
      </p:sp>
      <p:sp>
        <p:nvSpPr>
          <p:cNvPr id="5" name="Slide Number Placeholder 4">
            <a:extLst>
              <a:ext uri="{FF2B5EF4-FFF2-40B4-BE49-F238E27FC236}">
                <a16:creationId xmlns:a16="http://schemas.microsoft.com/office/drawing/2014/main" id="{3E08B9AF-847F-4250-A53B-82D9036A5EBF}"/>
              </a:ext>
            </a:extLst>
          </p:cNvPr>
          <p:cNvSpPr>
            <a:spLocks noGrp="1"/>
          </p:cNvSpPr>
          <p:nvPr>
            <p:ph type="sldNum" sz="quarter" idx="12"/>
          </p:nvPr>
        </p:nvSpPr>
        <p:spPr>
          <a:xfrm>
            <a:off x="11365992" y="6356350"/>
            <a:ext cx="630936" cy="365125"/>
          </a:xfrm>
        </p:spPr>
        <p:txBody>
          <a:bodyPr rtlCol="0"/>
          <a:lstStyle/>
          <a:p>
            <a:pPr lvl="0" rtl="0"/>
            <a:fld id="{244D815C-8BF3-4ECF-A945-A2A7C2983AF9}" type="slidenum">
              <a:rPr lang="en-GB" smtClean="0"/>
              <a:pPr lvl="0"/>
              <a:t>3</a:t>
            </a:fld>
            <a:endParaRPr lang="en-GB"/>
          </a:p>
        </p:txBody>
      </p:sp>
      <p:pic>
        <p:nvPicPr>
          <p:cNvPr id="9" name="Picture Placeholder 8" descr="A blue circuit board with many small metal pins">
            <a:extLst>
              <a:ext uri="{FF2B5EF4-FFF2-40B4-BE49-F238E27FC236}">
                <a16:creationId xmlns:a16="http://schemas.microsoft.com/office/drawing/2014/main" id="{159B88E3-D84E-8F42-A70F-469C3AE4C7D1}"/>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6836" t="-5224" r="-7295" b="-1"/>
          <a:stretch>
            <a:fillRect/>
          </a:stretch>
        </p:blipFill>
        <p:spPr>
          <a:xfrm>
            <a:off x="114300" y="2214666"/>
            <a:ext cx="3311370" cy="2428667"/>
          </a:xfrm>
        </p:spPr>
      </p:pic>
      <p:pic>
        <p:nvPicPr>
          <p:cNvPr id="15" name="Picture 14" descr="A blue circuit board with black and silver components&#10;&#10;AI-generated content may be incorrect.">
            <a:extLst>
              <a:ext uri="{FF2B5EF4-FFF2-40B4-BE49-F238E27FC236}">
                <a16:creationId xmlns:a16="http://schemas.microsoft.com/office/drawing/2014/main" id="{58096FBB-56E8-9323-3372-79616C9A7F0A}"/>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519701" y="4208780"/>
            <a:ext cx="3068329" cy="2328862"/>
          </a:xfrm>
          <a:prstGeom prst="rect">
            <a:avLst/>
          </a:prstGeom>
        </p:spPr>
      </p:pic>
    </p:spTree>
    <p:extLst>
      <p:ext uri="{BB962C8B-B14F-4D97-AF65-F5344CB8AC3E}">
        <p14:creationId xmlns:p14="http://schemas.microsoft.com/office/powerpoint/2010/main" val="10747538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CEF094-221E-F0B9-24B9-D697B74229DB}"/>
            </a:ext>
          </a:extLst>
        </p:cNvPr>
        <p:cNvGrpSpPr/>
        <p:nvPr/>
      </p:nvGrpSpPr>
      <p:grpSpPr>
        <a:xfrm>
          <a:off x="0" y="0"/>
          <a:ext cx="0" cy="0"/>
          <a:chOff x="0" y="0"/>
          <a:chExt cx="0" cy="0"/>
        </a:xfrm>
      </p:grpSpPr>
      <p:sp>
        <p:nvSpPr>
          <p:cNvPr id="18" name="Title 17">
            <a:extLst>
              <a:ext uri="{FF2B5EF4-FFF2-40B4-BE49-F238E27FC236}">
                <a16:creationId xmlns:a16="http://schemas.microsoft.com/office/drawing/2014/main" id="{B1692ABC-2DCD-E668-0D00-673390254837}"/>
              </a:ext>
            </a:extLst>
          </p:cNvPr>
          <p:cNvSpPr>
            <a:spLocks noGrp="1"/>
          </p:cNvSpPr>
          <p:nvPr>
            <p:ph type="title"/>
          </p:nvPr>
        </p:nvSpPr>
        <p:spPr>
          <a:xfrm>
            <a:off x="1002983" y="194783"/>
            <a:ext cx="9421177" cy="769493"/>
          </a:xfrm>
        </p:spPr>
        <p:txBody>
          <a:bodyPr rtlCol="0" anchor="ctr">
            <a:normAutofit/>
          </a:bodyPr>
          <a:lstStyle/>
          <a:p>
            <a:pPr rtl="0">
              <a:lnSpc>
                <a:spcPct val="90000"/>
              </a:lnSpc>
            </a:pPr>
            <a:r>
              <a:rPr lang="ga-IE"/>
              <a:t>Uses for Arduino</a:t>
            </a:r>
            <a:endParaRPr lang="en-GB"/>
          </a:p>
        </p:txBody>
      </p:sp>
      <p:sp>
        <p:nvSpPr>
          <p:cNvPr id="4" name="Date Placeholder 3">
            <a:extLst>
              <a:ext uri="{FF2B5EF4-FFF2-40B4-BE49-F238E27FC236}">
                <a16:creationId xmlns:a16="http://schemas.microsoft.com/office/drawing/2014/main" id="{0015E335-80D2-124C-E05F-673B6DF7F8ED}"/>
              </a:ext>
            </a:extLst>
          </p:cNvPr>
          <p:cNvSpPr>
            <a:spLocks noGrp="1"/>
          </p:cNvSpPr>
          <p:nvPr>
            <p:ph type="dt" sz="half" idx="10"/>
          </p:nvPr>
        </p:nvSpPr>
        <p:spPr>
          <a:xfrm>
            <a:off x="7013448" y="6355080"/>
            <a:ext cx="4352544" cy="365125"/>
          </a:xfrm>
        </p:spPr>
        <p:txBody>
          <a:bodyPr rtlCol="0" anchor="ctr">
            <a:normAutofit/>
          </a:bodyPr>
          <a:lstStyle/>
          <a:p>
            <a:pPr lvl="0" rtl="0">
              <a:spcAft>
                <a:spcPts val="600"/>
              </a:spcAft>
            </a:pPr>
            <a:r>
              <a:rPr lang="en-GB">
                <a:solidFill>
                  <a:prstClr val="black"/>
                </a:solidFill>
              </a:rPr>
              <a:t>20</a:t>
            </a:r>
            <a:r>
              <a:rPr lang="ga-IE">
                <a:solidFill>
                  <a:prstClr val="black"/>
                </a:solidFill>
              </a:rPr>
              <a:t>25</a:t>
            </a:r>
            <a:endParaRPr lang="en-GB">
              <a:solidFill>
                <a:prstClr val="black"/>
              </a:solidFill>
            </a:endParaRPr>
          </a:p>
        </p:txBody>
      </p:sp>
      <p:sp>
        <p:nvSpPr>
          <p:cNvPr id="5" name="Slide Number Placeholder 4">
            <a:extLst>
              <a:ext uri="{FF2B5EF4-FFF2-40B4-BE49-F238E27FC236}">
                <a16:creationId xmlns:a16="http://schemas.microsoft.com/office/drawing/2014/main" id="{DFCCD360-E4CF-6CF6-6FE9-6DAA5B6B59B0}"/>
              </a:ext>
            </a:extLst>
          </p:cNvPr>
          <p:cNvSpPr>
            <a:spLocks noGrp="1"/>
          </p:cNvSpPr>
          <p:nvPr>
            <p:ph type="sldNum" sz="quarter" idx="12"/>
          </p:nvPr>
        </p:nvSpPr>
        <p:spPr>
          <a:xfrm>
            <a:off x="11365992" y="6356350"/>
            <a:ext cx="630936" cy="365125"/>
          </a:xfrm>
        </p:spPr>
        <p:txBody>
          <a:bodyPr rtlCol="0" anchor="ctr">
            <a:normAutofit/>
          </a:bodyPr>
          <a:lstStyle/>
          <a:p>
            <a:pPr lvl="0" rtl="0">
              <a:spcAft>
                <a:spcPts val="600"/>
              </a:spcAft>
            </a:pPr>
            <a:fld id="{244D815C-8BF3-4ECF-A945-A2A7C2983AF9}" type="slidenum">
              <a:rPr lang="en-GB" smtClean="0">
                <a:solidFill>
                  <a:prstClr val="black"/>
                </a:solidFill>
              </a:rPr>
              <a:pPr lvl="0" rtl="0">
                <a:spcAft>
                  <a:spcPts val="600"/>
                </a:spcAft>
              </a:pPr>
              <a:t>4</a:t>
            </a:fld>
            <a:endParaRPr lang="en-GB">
              <a:solidFill>
                <a:prstClr val="black"/>
              </a:solidFill>
            </a:endParaRPr>
          </a:p>
        </p:txBody>
      </p:sp>
      <p:graphicFrame>
        <p:nvGraphicFramePr>
          <p:cNvPr id="21" name="Content Placeholder 18">
            <a:extLst>
              <a:ext uri="{FF2B5EF4-FFF2-40B4-BE49-F238E27FC236}">
                <a16:creationId xmlns:a16="http://schemas.microsoft.com/office/drawing/2014/main" id="{2C3D3949-FBAF-C810-2A66-96134B25A0D5}"/>
              </a:ext>
            </a:extLst>
          </p:cNvPr>
          <p:cNvGraphicFramePr>
            <a:graphicFrameLocks noGrp="1"/>
          </p:cNvGraphicFramePr>
          <p:nvPr>
            <p:ph sz="quarter" idx="14"/>
            <p:extLst>
              <p:ext uri="{D42A27DB-BD31-4B8C-83A1-F6EECF244321}">
                <p14:modId xmlns:p14="http://schemas.microsoft.com/office/powerpoint/2010/main" val="2784422912"/>
              </p:ext>
            </p:extLst>
          </p:nvPr>
        </p:nvGraphicFramePr>
        <p:xfrm>
          <a:off x="984790" y="3106048"/>
          <a:ext cx="10328275" cy="32471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A2DE178C-BBAA-CFC8-7855-03C23AED02D3}"/>
              </a:ext>
            </a:extLst>
          </p:cNvPr>
          <p:cNvSpPr txBox="1"/>
          <p:nvPr/>
        </p:nvSpPr>
        <p:spPr>
          <a:xfrm>
            <a:off x="589722" y="1351722"/>
            <a:ext cx="10776270" cy="1754326"/>
          </a:xfrm>
          <a:prstGeom prst="rect">
            <a:avLst/>
          </a:prstGeom>
          <a:noFill/>
        </p:spPr>
        <p:txBody>
          <a:bodyPr wrap="square" rtlCol="0">
            <a:spAutoFit/>
          </a:bodyPr>
          <a:lstStyle/>
          <a:p>
            <a:r>
              <a:rPr lang="ga-IE" dirty="0"/>
              <a:t>Arduinos are used in thousands of projects all the time. They are pretty cheap compared to other options like Raspberry Pi’s and you can get so many different versions of them for different things.</a:t>
            </a:r>
          </a:p>
          <a:p>
            <a:endParaRPr lang="ga-IE" dirty="0"/>
          </a:p>
          <a:p>
            <a:r>
              <a:rPr lang="ga-IE" dirty="0"/>
              <a:t>Some come with WiFi and can connect and communicate over your networks. This works great for some projects that need to be wireless.</a:t>
            </a:r>
            <a:endParaRPr lang="en-US" dirty="0"/>
          </a:p>
          <a:p>
            <a:endParaRPr lang="en-GB" dirty="0"/>
          </a:p>
        </p:txBody>
      </p:sp>
    </p:spTree>
    <p:extLst>
      <p:ext uri="{BB962C8B-B14F-4D97-AF65-F5344CB8AC3E}">
        <p14:creationId xmlns:p14="http://schemas.microsoft.com/office/powerpoint/2010/main" val="849676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76131A-0DB0-B7D8-2499-E6079FD69BAB}"/>
            </a:ext>
          </a:extLst>
        </p:cNvPr>
        <p:cNvGrpSpPr/>
        <p:nvPr/>
      </p:nvGrpSpPr>
      <p:grpSpPr>
        <a:xfrm>
          <a:off x="0" y="0"/>
          <a:ext cx="0" cy="0"/>
          <a:chOff x="0" y="0"/>
          <a:chExt cx="0" cy="0"/>
        </a:xfrm>
      </p:grpSpPr>
      <p:sp>
        <p:nvSpPr>
          <p:cNvPr id="41" name="Title 40">
            <a:extLst>
              <a:ext uri="{FF2B5EF4-FFF2-40B4-BE49-F238E27FC236}">
                <a16:creationId xmlns:a16="http://schemas.microsoft.com/office/drawing/2014/main" id="{B2BADEE4-6F46-6731-218E-224FD0F273D8}"/>
              </a:ext>
            </a:extLst>
          </p:cNvPr>
          <p:cNvSpPr>
            <a:spLocks noGrp="1"/>
          </p:cNvSpPr>
          <p:nvPr>
            <p:ph type="title"/>
          </p:nvPr>
        </p:nvSpPr>
        <p:spPr>
          <a:xfrm>
            <a:off x="1879600" y="183988"/>
            <a:ext cx="9406372" cy="803380"/>
          </a:xfrm>
        </p:spPr>
        <p:txBody>
          <a:bodyPr rtlCol="0">
            <a:normAutofit fontScale="90000"/>
          </a:bodyPr>
          <a:lstStyle/>
          <a:p>
            <a:pPr rtl="0"/>
            <a:r>
              <a:rPr lang="ga-IE" dirty="0"/>
              <a:t>Programming</a:t>
            </a:r>
            <a:endParaRPr lang="en-GB" dirty="0"/>
          </a:p>
        </p:txBody>
      </p:sp>
      <p:sp>
        <p:nvSpPr>
          <p:cNvPr id="12" name="Text Placeholder 11">
            <a:extLst>
              <a:ext uri="{FF2B5EF4-FFF2-40B4-BE49-F238E27FC236}">
                <a16:creationId xmlns:a16="http://schemas.microsoft.com/office/drawing/2014/main" id="{446E666E-12AF-BD1D-575C-79D760599598}"/>
              </a:ext>
            </a:extLst>
          </p:cNvPr>
          <p:cNvSpPr>
            <a:spLocks noGrp="1"/>
          </p:cNvSpPr>
          <p:nvPr>
            <p:ph type="body" sz="quarter" idx="14"/>
          </p:nvPr>
        </p:nvSpPr>
        <p:spPr>
          <a:xfrm>
            <a:off x="851300" y="1764193"/>
            <a:ext cx="3327366" cy="597604"/>
          </a:xfrm>
        </p:spPr>
        <p:txBody>
          <a:bodyPr rtlCol="0"/>
          <a:lstStyle/>
          <a:p>
            <a:pPr rtl="0"/>
            <a:r>
              <a:rPr lang="ga-IE" dirty="0"/>
              <a:t>What we use</a:t>
            </a:r>
            <a:endParaRPr lang="en-GB" dirty="0"/>
          </a:p>
        </p:txBody>
      </p:sp>
      <p:sp>
        <p:nvSpPr>
          <p:cNvPr id="11" name="Content Placeholder 10">
            <a:extLst>
              <a:ext uri="{FF2B5EF4-FFF2-40B4-BE49-F238E27FC236}">
                <a16:creationId xmlns:a16="http://schemas.microsoft.com/office/drawing/2014/main" id="{A3351234-55C9-5431-7A62-21588B679262}"/>
              </a:ext>
            </a:extLst>
          </p:cNvPr>
          <p:cNvSpPr>
            <a:spLocks noGrp="1"/>
          </p:cNvSpPr>
          <p:nvPr>
            <p:ph type="body" sz="quarter" idx="19"/>
          </p:nvPr>
        </p:nvSpPr>
        <p:spPr>
          <a:xfrm>
            <a:off x="851193" y="2374899"/>
            <a:ext cx="3327366" cy="3485573"/>
          </a:xfrm>
        </p:spPr>
        <p:txBody>
          <a:bodyPr rtlCol="0">
            <a:normAutofit/>
          </a:bodyPr>
          <a:lstStyle/>
          <a:p>
            <a:pPr lvl="0" rtl="0"/>
            <a:r>
              <a:rPr lang="ga-IE" dirty="0"/>
              <a:t>Arduinos are programmed in </a:t>
            </a:r>
            <a:r>
              <a:rPr lang="ga-IE" b="1" dirty="0"/>
              <a:t>sketch</a:t>
            </a:r>
            <a:endParaRPr lang="en-GB" dirty="0"/>
          </a:p>
          <a:p>
            <a:pPr lvl="0" rtl="0"/>
            <a:r>
              <a:rPr lang="ga-IE" dirty="0"/>
              <a:t>The language is pretty similar to </a:t>
            </a:r>
            <a:r>
              <a:rPr lang="ga-IE" b="1" dirty="0"/>
              <a:t>C / C++</a:t>
            </a:r>
            <a:endParaRPr lang="en-GB" b="1" dirty="0"/>
          </a:p>
          <a:p>
            <a:pPr lvl="0" rtl="0"/>
            <a:r>
              <a:rPr lang="ga-IE" dirty="0"/>
              <a:t>Sketch is a lot easier to use for projects and has </a:t>
            </a:r>
            <a:r>
              <a:rPr lang="ga-IE" b="1" dirty="0"/>
              <a:t>libraries</a:t>
            </a:r>
            <a:r>
              <a:rPr lang="ga-IE" dirty="0"/>
              <a:t> to help you do things.</a:t>
            </a:r>
            <a:endParaRPr lang="en-GB" dirty="0"/>
          </a:p>
        </p:txBody>
      </p:sp>
      <p:sp>
        <p:nvSpPr>
          <p:cNvPr id="16" name="Text Placeholder 15">
            <a:extLst>
              <a:ext uri="{FF2B5EF4-FFF2-40B4-BE49-F238E27FC236}">
                <a16:creationId xmlns:a16="http://schemas.microsoft.com/office/drawing/2014/main" id="{16B1786A-C121-539E-D3C9-621F8C019889}"/>
              </a:ext>
            </a:extLst>
          </p:cNvPr>
          <p:cNvSpPr>
            <a:spLocks noGrp="1"/>
          </p:cNvSpPr>
          <p:nvPr>
            <p:ph type="body" sz="quarter" idx="18"/>
          </p:nvPr>
        </p:nvSpPr>
        <p:spPr>
          <a:xfrm>
            <a:off x="4432317" y="1764193"/>
            <a:ext cx="3327366" cy="597604"/>
          </a:xfrm>
        </p:spPr>
        <p:txBody>
          <a:bodyPr rtlCol="0"/>
          <a:lstStyle/>
          <a:p>
            <a:pPr rtl="0"/>
            <a:r>
              <a:rPr lang="ga-IE" dirty="0"/>
              <a:t>How it works</a:t>
            </a:r>
            <a:endParaRPr lang="en-GB" dirty="0"/>
          </a:p>
        </p:txBody>
      </p:sp>
      <p:sp>
        <p:nvSpPr>
          <p:cNvPr id="13" name="Content Placeholder 12">
            <a:extLst>
              <a:ext uri="{FF2B5EF4-FFF2-40B4-BE49-F238E27FC236}">
                <a16:creationId xmlns:a16="http://schemas.microsoft.com/office/drawing/2014/main" id="{74194B2E-1ECB-6700-2E0C-8ACD31AF4AEF}"/>
              </a:ext>
            </a:extLst>
          </p:cNvPr>
          <p:cNvSpPr>
            <a:spLocks noGrp="1"/>
          </p:cNvSpPr>
          <p:nvPr>
            <p:ph type="body" sz="quarter" idx="20"/>
          </p:nvPr>
        </p:nvSpPr>
        <p:spPr>
          <a:xfrm>
            <a:off x="4432317" y="2374899"/>
            <a:ext cx="3327366" cy="3485573"/>
          </a:xfrm>
        </p:spPr>
        <p:txBody>
          <a:bodyPr rtlCol="0">
            <a:normAutofit/>
          </a:bodyPr>
          <a:lstStyle/>
          <a:p>
            <a:pPr rtl="0"/>
            <a:r>
              <a:rPr lang="ga-IE" dirty="0"/>
              <a:t>First you write your code in the </a:t>
            </a:r>
            <a:r>
              <a:rPr lang="ga-IE" b="1" dirty="0"/>
              <a:t>Arduino IDE</a:t>
            </a:r>
            <a:endParaRPr lang="en-GB" b="1" dirty="0"/>
          </a:p>
          <a:p>
            <a:pPr rtl="0"/>
            <a:r>
              <a:rPr lang="ga-IE" dirty="0"/>
              <a:t>Then you</a:t>
            </a:r>
            <a:r>
              <a:rPr lang="ga-IE" b="1" dirty="0"/>
              <a:t> verify</a:t>
            </a:r>
            <a:r>
              <a:rPr lang="ga-IE" dirty="0"/>
              <a:t> your code to make sure you dont have any errors</a:t>
            </a:r>
          </a:p>
          <a:p>
            <a:pPr rtl="0"/>
            <a:r>
              <a:rPr lang="ga-IE" dirty="0"/>
              <a:t>Finally, you </a:t>
            </a:r>
            <a:r>
              <a:rPr lang="ga-IE" b="1" dirty="0"/>
              <a:t>upload</a:t>
            </a:r>
            <a:r>
              <a:rPr lang="ga-IE" dirty="0"/>
              <a:t> your code to the arduino over a USB cable</a:t>
            </a:r>
            <a:endParaRPr lang="en-GB" dirty="0"/>
          </a:p>
        </p:txBody>
      </p:sp>
      <p:sp>
        <p:nvSpPr>
          <p:cNvPr id="14" name="Text Placeholder 13">
            <a:extLst>
              <a:ext uri="{FF2B5EF4-FFF2-40B4-BE49-F238E27FC236}">
                <a16:creationId xmlns:a16="http://schemas.microsoft.com/office/drawing/2014/main" id="{1915A591-77D3-471A-6701-BF912EEFF77B}"/>
              </a:ext>
            </a:extLst>
          </p:cNvPr>
          <p:cNvSpPr>
            <a:spLocks noGrp="1"/>
          </p:cNvSpPr>
          <p:nvPr>
            <p:ph type="body" sz="quarter" idx="16"/>
          </p:nvPr>
        </p:nvSpPr>
        <p:spPr>
          <a:xfrm>
            <a:off x="8025393" y="1764193"/>
            <a:ext cx="3327366" cy="597604"/>
          </a:xfrm>
        </p:spPr>
        <p:txBody>
          <a:bodyPr rtlCol="0"/>
          <a:lstStyle/>
          <a:p>
            <a:pPr rtl="0"/>
            <a:r>
              <a:rPr lang="ga-IE" dirty="0"/>
              <a:t>If you need help</a:t>
            </a:r>
            <a:endParaRPr lang="en-GB" dirty="0"/>
          </a:p>
        </p:txBody>
      </p:sp>
      <p:sp>
        <p:nvSpPr>
          <p:cNvPr id="15" name="Content Placeholder 14">
            <a:extLst>
              <a:ext uri="{FF2B5EF4-FFF2-40B4-BE49-F238E27FC236}">
                <a16:creationId xmlns:a16="http://schemas.microsoft.com/office/drawing/2014/main" id="{EA8D916F-F127-1EB1-13DB-06A851693ED4}"/>
              </a:ext>
            </a:extLst>
          </p:cNvPr>
          <p:cNvSpPr>
            <a:spLocks noGrp="1"/>
          </p:cNvSpPr>
          <p:nvPr>
            <p:ph type="body" sz="quarter" idx="21"/>
          </p:nvPr>
        </p:nvSpPr>
        <p:spPr>
          <a:xfrm>
            <a:off x="8025393" y="2374899"/>
            <a:ext cx="3327366" cy="3485573"/>
          </a:xfrm>
        </p:spPr>
        <p:txBody>
          <a:bodyPr rtlCol="0">
            <a:normAutofit/>
          </a:bodyPr>
          <a:lstStyle/>
          <a:p>
            <a:pPr rtl="0"/>
            <a:r>
              <a:rPr lang="ga-IE" dirty="0"/>
              <a:t>Don’t be afraid to </a:t>
            </a:r>
            <a:r>
              <a:rPr lang="ga-IE" b="1" dirty="0"/>
              <a:t>Google </a:t>
            </a:r>
            <a:r>
              <a:rPr lang="ga-IE" dirty="0"/>
              <a:t>things.</a:t>
            </a:r>
            <a:endParaRPr lang="en-GB" dirty="0"/>
          </a:p>
          <a:p>
            <a:pPr rtl="0"/>
            <a:r>
              <a:rPr lang="ga-IE" dirty="0"/>
              <a:t>If you need some </a:t>
            </a:r>
            <a:r>
              <a:rPr lang="ga-IE" b="1" dirty="0"/>
              <a:t>examples</a:t>
            </a:r>
            <a:r>
              <a:rPr lang="ga-IE" dirty="0"/>
              <a:t>, have a look on the computers.</a:t>
            </a:r>
          </a:p>
          <a:p>
            <a:pPr rtl="0"/>
            <a:r>
              <a:rPr lang="ga-IE" dirty="0"/>
              <a:t>If you still need help, call over a </a:t>
            </a:r>
            <a:r>
              <a:rPr lang="ga-IE" b="1" dirty="0"/>
              <a:t>demonstrator</a:t>
            </a:r>
            <a:endParaRPr lang="en-GB" b="1" dirty="0"/>
          </a:p>
        </p:txBody>
      </p:sp>
      <p:sp>
        <p:nvSpPr>
          <p:cNvPr id="3" name="Date Placeholder 2">
            <a:extLst>
              <a:ext uri="{FF2B5EF4-FFF2-40B4-BE49-F238E27FC236}">
                <a16:creationId xmlns:a16="http://schemas.microsoft.com/office/drawing/2014/main" id="{208A57D2-B3C0-E28C-6491-C6FC16CC4FD3}"/>
              </a:ext>
            </a:extLst>
          </p:cNvPr>
          <p:cNvSpPr>
            <a:spLocks noGrp="1"/>
          </p:cNvSpPr>
          <p:nvPr>
            <p:ph type="dt" sz="half" idx="10"/>
          </p:nvPr>
        </p:nvSpPr>
        <p:spPr>
          <a:xfrm>
            <a:off x="7013448" y="6355080"/>
            <a:ext cx="4352544" cy="365125"/>
          </a:xfrm>
        </p:spPr>
        <p:txBody>
          <a:bodyPr rtlCol="0"/>
          <a:lstStyle/>
          <a:p>
            <a:pPr lvl="0" rtl="0"/>
            <a:r>
              <a:rPr lang="en-GB"/>
              <a:t>20XX</a:t>
            </a:r>
          </a:p>
        </p:txBody>
      </p:sp>
      <p:sp>
        <p:nvSpPr>
          <p:cNvPr id="4" name="Slide Number Placeholder 3">
            <a:extLst>
              <a:ext uri="{FF2B5EF4-FFF2-40B4-BE49-F238E27FC236}">
                <a16:creationId xmlns:a16="http://schemas.microsoft.com/office/drawing/2014/main" id="{B1562108-C482-B327-C0BA-446813805B6D}"/>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5</a:t>
            </a:fld>
            <a:endParaRPr lang="en-GB"/>
          </a:p>
        </p:txBody>
      </p:sp>
    </p:spTree>
    <p:extLst>
      <p:ext uri="{BB962C8B-B14F-4D97-AF65-F5344CB8AC3E}">
        <p14:creationId xmlns:p14="http://schemas.microsoft.com/office/powerpoint/2010/main" val="3766692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2D22322F-E79D-4BEF-8038-DE2C8F5CCA40}"/>
              </a:ext>
            </a:extLst>
          </p:cNvPr>
          <p:cNvSpPr>
            <a:spLocks noGrp="1"/>
          </p:cNvSpPr>
          <p:nvPr>
            <p:ph type="title"/>
          </p:nvPr>
        </p:nvSpPr>
        <p:spPr>
          <a:xfrm>
            <a:off x="1249680" y="190500"/>
            <a:ext cx="10036292" cy="773776"/>
          </a:xfrm>
        </p:spPr>
        <p:txBody>
          <a:bodyPr rtlCol="0">
            <a:normAutofit fontScale="90000"/>
          </a:bodyPr>
          <a:lstStyle/>
          <a:p>
            <a:pPr rtl="0"/>
            <a:r>
              <a:rPr lang="ga-IE" dirty="0"/>
              <a:t>Safety - General</a:t>
            </a:r>
            <a:endParaRPr lang="en-GB" dirty="0"/>
          </a:p>
        </p:txBody>
      </p:sp>
      <p:sp>
        <p:nvSpPr>
          <p:cNvPr id="14" name="Text Placeholder 13">
            <a:extLst>
              <a:ext uri="{FF2B5EF4-FFF2-40B4-BE49-F238E27FC236}">
                <a16:creationId xmlns:a16="http://schemas.microsoft.com/office/drawing/2014/main" id="{61A6601B-A3E2-47A2-B731-4FE03C43E2B0}"/>
              </a:ext>
            </a:extLst>
          </p:cNvPr>
          <p:cNvSpPr>
            <a:spLocks noGrp="1"/>
          </p:cNvSpPr>
          <p:nvPr>
            <p:ph type="body" sz="quarter" idx="14"/>
          </p:nvPr>
        </p:nvSpPr>
        <p:spPr>
          <a:xfrm>
            <a:off x="1209243" y="1764139"/>
            <a:ext cx="4756714" cy="597604"/>
          </a:xfrm>
        </p:spPr>
        <p:txBody>
          <a:bodyPr rtlCol="0"/>
          <a:lstStyle/>
          <a:p>
            <a:pPr rtl="0"/>
            <a:r>
              <a:rPr lang="ga-IE" dirty="0"/>
              <a:t>Electricity can be dangerous</a:t>
            </a:r>
            <a:endParaRPr lang="en-GB" dirty="0"/>
          </a:p>
        </p:txBody>
      </p:sp>
      <p:sp>
        <p:nvSpPr>
          <p:cNvPr id="13" name="Content Placeholder 12">
            <a:extLst>
              <a:ext uri="{FF2B5EF4-FFF2-40B4-BE49-F238E27FC236}">
                <a16:creationId xmlns:a16="http://schemas.microsoft.com/office/drawing/2014/main" id="{ABAEE544-8FB3-4E56-91A9-A6964539DCB7}"/>
              </a:ext>
            </a:extLst>
          </p:cNvPr>
          <p:cNvSpPr>
            <a:spLocks noGrp="1"/>
          </p:cNvSpPr>
          <p:nvPr>
            <p:ph type="body" sz="quarter" idx="17"/>
          </p:nvPr>
        </p:nvSpPr>
        <p:spPr>
          <a:xfrm>
            <a:off x="1209243" y="2374900"/>
            <a:ext cx="4840374" cy="2760317"/>
          </a:xfrm>
        </p:spPr>
        <p:txBody>
          <a:bodyPr rtlCol="0"/>
          <a:lstStyle/>
          <a:p>
            <a:pPr rtl="0"/>
            <a:r>
              <a:rPr lang="ga-IE" dirty="0"/>
              <a:t>Things can heat up if you short them. Be careful when connecting wires.</a:t>
            </a:r>
            <a:endParaRPr lang="en-GB" dirty="0"/>
          </a:p>
          <a:p>
            <a:pPr rtl="0"/>
            <a:r>
              <a:rPr lang="ga-IE" dirty="0"/>
              <a:t>Microcontrollers do not like water.</a:t>
            </a:r>
            <a:br>
              <a:rPr lang="ga-IE" dirty="0"/>
            </a:br>
            <a:r>
              <a:rPr lang="ga-IE" dirty="0"/>
              <a:t>Do not get them wet.</a:t>
            </a:r>
            <a:endParaRPr lang="en-GB" dirty="0"/>
          </a:p>
          <a:p>
            <a:pPr rtl="0"/>
            <a:r>
              <a:rPr lang="ga-IE" dirty="0"/>
              <a:t>Digital electronics care about </a:t>
            </a:r>
            <a:r>
              <a:rPr lang="ga-IE" b="1" dirty="0"/>
              <a:t>polarity</a:t>
            </a:r>
            <a:r>
              <a:rPr lang="ga-IE" dirty="0"/>
              <a:t>. Don’t plug things in backwards.</a:t>
            </a:r>
            <a:endParaRPr lang="en-GB" dirty="0"/>
          </a:p>
        </p:txBody>
      </p:sp>
      <p:sp>
        <p:nvSpPr>
          <p:cNvPr id="16" name="Text Placeholder 15">
            <a:extLst>
              <a:ext uri="{FF2B5EF4-FFF2-40B4-BE49-F238E27FC236}">
                <a16:creationId xmlns:a16="http://schemas.microsoft.com/office/drawing/2014/main" id="{1ADD5DF7-575E-4C10-815E-CDBBFAB583BF}"/>
              </a:ext>
            </a:extLst>
          </p:cNvPr>
          <p:cNvSpPr>
            <a:spLocks noGrp="1"/>
          </p:cNvSpPr>
          <p:nvPr>
            <p:ph type="body" sz="quarter" idx="16"/>
          </p:nvPr>
        </p:nvSpPr>
        <p:spPr>
          <a:xfrm>
            <a:off x="6257467" y="1764031"/>
            <a:ext cx="4756714" cy="597604"/>
          </a:xfrm>
        </p:spPr>
        <p:txBody>
          <a:bodyPr rtlCol="0"/>
          <a:lstStyle/>
          <a:p>
            <a:pPr rtl="0"/>
            <a:r>
              <a:rPr lang="ga-IE" dirty="0"/>
              <a:t>How to be safe</a:t>
            </a:r>
            <a:endParaRPr lang="en-GB" dirty="0"/>
          </a:p>
        </p:txBody>
      </p:sp>
      <p:sp>
        <p:nvSpPr>
          <p:cNvPr id="15" name="Content Placeholder 14">
            <a:extLst>
              <a:ext uri="{FF2B5EF4-FFF2-40B4-BE49-F238E27FC236}">
                <a16:creationId xmlns:a16="http://schemas.microsoft.com/office/drawing/2014/main" id="{A13BE1C0-386B-47CB-BDCE-A24D9918AEEF}"/>
              </a:ext>
            </a:extLst>
          </p:cNvPr>
          <p:cNvSpPr>
            <a:spLocks noGrp="1"/>
          </p:cNvSpPr>
          <p:nvPr>
            <p:ph type="body" sz="quarter" idx="18"/>
          </p:nvPr>
        </p:nvSpPr>
        <p:spPr>
          <a:xfrm>
            <a:off x="6257467" y="2374900"/>
            <a:ext cx="4756714" cy="2482022"/>
          </a:xfrm>
        </p:spPr>
        <p:txBody>
          <a:bodyPr rtlCol="0"/>
          <a:lstStyle/>
          <a:p>
            <a:pPr rtl="0"/>
            <a:r>
              <a:rPr lang="ga-IE" dirty="0"/>
              <a:t>Connect your battery </a:t>
            </a:r>
            <a:r>
              <a:rPr lang="ga-IE" b="1" dirty="0"/>
              <a:t>after </a:t>
            </a:r>
            <a:r>
              <a:rPr lang="ga-IE" dirty="0"/>
              <a:t>connecting things to your circuits</a:t>
            </a:r>
            <a:endParaRPr lang="en-GB" dirty="0"/>
          </a:p>
          <a:p>
            <a:pPr rtl="0"/>
            <a:r>
              <a:rPr lang="ga-IE" dirty="0"/>
              <a:t>Move all drinks away from any electronics.</a:t>
            </a:r>
          </a:p>
          <a:p>
            <a:pPr rtl="0"/>
            <a:r>
              <a:rPr lang="ga-IE" dirty="0"/>
              <a:t>Make sure to plug batteries in the correct way.</a:t>
            </a:r>
            <a:endParaRPr lang="en-GB" dirty="0"/>
          </a:p>
        </p:txBody>
      </p:sp>
      <p:sp>
        <p:nvSpPr>
          <p:cNvPr id="7" name="Footer Placeholder 6">
            <a:extLst>
              <a:ext uri="{FF2B5EF4-FFF2-40B4-BE49-F238E27FC236}">
                <a16:creationId xmlns:a16="http://schemas.microsoft.com/office/drawing/2014/main" id="{C4A3939E-B573-4FB2-AD69-18C1A75F947B}"/>
              </a:ext>
            </a:extLst>
          </p:cNvPr>
          <p:cNvSpPr>
            <a:spLocks noGrp="1"/>
          </p:cNvSpPr>
          <p:nvPr>
            <p:ph type="ftr" sz="quarter" idx="11"/>
          </p:nvPr>
        </p:nvSpPr>
        <p:spPr>
          <a:xfrm>
            <a:off x="711470" y="5519170"/>
            <a:ext cx="10508974" cy="365125"/>
          </a:xfrm>
        </p:spPr>
        <p:txBody>
          <a:bodyPr rtlCol="0"/>
          <a:lstStyle/>
          <a:p>
            <a:pPr lvl="0" rtl="0"/>
            <a:r>
              <a:rPr lang="ga-IE" sz="2800" dirty="0"/>
              <a:t>If you are unsure about </a:t>
            </a:r>
            <a:r>
              <a:rPr lang="ga-IE" sz="2800" i="1" dirty="0"/>
              <a:t>anything</a:t>
            </a:r>
            <a:r>
              <a:rPr lang="ga-IE" sz="2800" dirty="0"/>
              <a:t> </a:t>
            </a:r>
            <a:r>
              <a:rPr lang="ga-IE" sz="2800" b="1" dirty="0"/>
              <a:t>Ask a Demonstrator for help</a:t>
            </a:r>
            <a:endParaRPr lang="en-GB" sz="2800" b="1" i="1" dirty="0"/>
          </a:p>
        </p:txBody>
      </p:sp>
      <p:sp>
        <p:nvSpPr>
          <p:cNvPr id="6" name="Date Placeholder 5">
            <a:extLst>
              <a:ext uri="{FF2B5EF4-FFF2-40B4-BE49-F238E27FC236}">
                <a16:creationId xmlns:a16="http://schemas.microsoft.com/office/drawing/2014/main" id="{6EF65B39-4112-473E-B203-73AC0F564D47}"/>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p>
        </p:txBody>
      </p:sp>
      <p:sp>
        <p:nvSpPr>
          <p:cNvPr id="8" name="Slide Number Placeholder 7">
            <a:extLst>
              <a:ext uri="{FF2B5EF4-FFF2-40B4-BE49-F238E27FC236}">
                <a16:creationId xmlns:a16="http://schemas.microsoft.com/office/drawing/2014/main" id="{99800B7A-B486-4409-9EDD-0A7B9628EDE8}"/>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6</a:t>
            </a:fld>
            <a:endParaRPr lang="en-GB"/>
          </a:p>
        </p:txBody>
      </p:sp>
      <p:sp>
        <p:nvSpPr>
          <p:cNvPr id="2" name="Content Placeholder 12">
            <a:extLst>
              <a:ext uri="{FF2B5EF4-FFF2-40B4-BE49-F238E27FC236}">
                <a16:creationId xmlns:a16="http://schemas.microsoft.com/office/drawing/2014/main" id="{E9C74355-4F25-03B6-9B40-198273CBC3D9}"/>
              </a:ext>
            </a:extLst>
          </p:cNvPr>
          <p:cNvSpPr txBox="1">
            <a:spLocks/>
          </p:cNvSpPr>
          <p:nvPr/>
        </p:nvSpPr>
        <p:spPr>
          <a:xfrm>
            <a:off x="1524711" y="5157483"/>
            <a:ext cx="4756714" cy="2760317"/>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Tree>
    <p:extLst>
      <p:ext uri="{BB962C8B-B14F-4D97-AF65-F5344CB8AC3E}">
        <p14:creationId xmlns:p14="http://schemas.microsoft.com/office/powerpoint/2010/main" val="2805428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526D75-0634-1E71-871D-5D18D0E04CD8}"/>
            </a:ext>
          </a:extLst>
        </p:cNvPr>
        <p:cNvGrpSpPr/>
        <p:nvPr/>
      </p:nvGrpSpPr>
      <p:grpSpPr>
        <a:xfrm>
          <a:off x="0" y="0"/>
          <a:ext cx="0" cy="0"/>
          <a:chOff x="0" y="0"/>
          <a:chExt cx="0" cy="0"/>
        </a:xfrm>
      </p:grpSpPr>
      <p:sp>
        <p:nvSpPr>
          <p:cNvPr id="33" name="Title 32">
            <a:extLst>
              <a:ext uri="{FF2B5EF4-FFF2-40B4-BE49-F238E27FC236}">
                <a16:creationId xmlns:a16="http://schemas.microsoft.com/office/drawing/2014/main" id="{4D357DDD-6C1F-B0A7-44B1-FA58B95A8C05}"/>
              </a:ext>
            </a:extLst>
          </p:cNvPr>
          <p:cNvSpPr>
            <a:spLocks noGrp="1"/>
          </p:cNvSpPr>
          <p:nvPr>
            <p:ph type="title"/>
          </p:nvPr>
        </p:nvSpPr>
        <p:spPr>
          <a:xfrm>
            <a:off x="1249680" y="190500"/>
            <a:ext cx="10036292" cy="773776"/>
          </a:xfrm>
        </p:spPr>
        <p:txBody>
          <a:bodyPr rtlCol="0">
            <a:normAutofit fontScale="90000"/>
          </a:bodyPr>
          <a:lstStyle/>
          <a:p>
            <a:pPr rtl="0"/>
            <a:r>
              <a:rPr lang="ga-IE" dirty="0"/>
              <a:t>Safety – Batteries and Polarity</a:t>
            </a:r>
            <a:endParaRPr lang="en-GB" dirty="0"/>
          </a:p>
        </p:txBody>
      </p:sp>
      <p:sp>
        <p:nvSpPr>
          <p:cNvPr id="14" name="Text Placeholder 13">
            <a:extLst>
              <a:ext uri="{FF2B5EF4-FFF2-40B4-BE49-F238E27FC236}">
                <a16:creationId xmlns:a16="http://schemas.microsoft.com/office/drawing/2014/main" id="{4A31BDB5-8894-710C-BFD5-FBB436A466A9}"/>
              </a:ext>
            </a:extLst>
          </p:cNvPr>
          <p:cNvSpPr>
            <a:spLocks noGrp="1"/>
          </p:cNvSpPr>
          <p:nvPr>
            <p:ph type="body" sz="quarter" idx="14"/>
          </p:nvPr>
        </p:nvSpPr>
        <p:spPr>
          <a:xfrm>
            <a:off x="221956" y="1370786"/>
            <a:ext cx="4756714" cy="597604"/>
          </a:xfrm>
        </p:spPr>
        <p:txBody>
          <a:bodyPr rtlCol="0"/>
          <a:lstStyle/>
          <a:p>
            <a:pPr rtl="0"/>
            <a:r>
              <a:rPr lang="ga-IE" dirty="0"/>
              <a:t>Why Polarity Matters</a:t>
            </a:r>
            <a:endParaRPr lang="en-GB" dirty="0"/>
          </a:p>
        </p:txBody>
      </p:sp>
      <p:sp>
        <p:nvSpPr>
          <p:cNvPr id="7" name="Footer Placeholder 6">
            <a:extLst>
              <a:ext uri="{FF2B5EF4-FFF2-40B4-BE49-F238E27FC236}">
                <a16:creationId xmlns:a16="http://schemas.microsoft.com/office/drawing/2014/main" id="{FBA7D38F-DCA4-3ECD-6087-041A83D9BFAA}"/>
              </a:ext>
            </a:extLst>
          </p:cNvPr>
          <p:cNvSpPr>
            <a:spLocks noGrp="1"/>
          </p:cNvSpPr>
          <p:nvPr>
            <p:ph type="ftr" sz="quarter" idx="11"/>
          </p:nvPr>
        </p:nvSpPr>
        <p:spPr>
          <a:xfrm>
            <a:off x="711470" y="5519170"/>
            <a:ext cx="10508974" cy="365125"/>
          </a:xfrm>
        </p:spPr>
        <p:txBody>
          <a:bodyPr rtlCol="0"/>
          <a:lstStyle/>
          <a:p>
            <a:pPr lvl="0" rtl="0"/>
            <a:r>
              <a:rPr lang="ga-IE" sz="2800" dirty="0"/>
              <a:t>If you are unsure about </a:t>
            </a:r>
            <a:r>
              <a:rPr lang="ga-IE" sz="2800" i="1" dirty="0"/>
              <a:t>anything</a:t>
            </a:r>
            <a:r>
              <a:rPr lang="ga-IE" sz="2800" dirty="0"/>
              <a:t> </a:t>
            </a:r>
            <a:r>
              <a:rPr lang="ga-IE" sz="2800" b="1" dirty="0"/>
              <a:t>Ask a Demonstrator for help</a:t>
            </a:r>
            <a:endParaRPr lang="en-GB" sz="2800" b="1" i="1" dirty="0"/>
          </a:p>
        </p:txBody>
      </p:sp>
      <p:sp>
        <p:nvSpPr>
          <p:cNvPr id="6" name="Date Placeholder 5">
            <a:extLst>
              <a:ext uri="{FF2B5EF4-FFF2-40B4-BE49-F238E27FC236}">
                <a16:creationId xmlns:a16="http://schemas.microsoft.com/office/drawing/2014/main" id="{91690144-1388-1682-354F-F9C61CE6C4F2}"/>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p>
        </p:txBody>
      </p:sp>
      <p:sp>
        <p:nvSpPr>
          <p:cNvPr id="8" name="Slide Number Placeholder 7">
            <a:extLst>
              <a:ext uri="{FF2B5EF4-FFF2-40B4-BE49-F238E27FC236}">
                <a16:creationId xmlns:a16="http://schemas.microsoft.com/office/drawing/2014/main" id="{02CA9738-0115-4CB5-EE3D-1A18E8268626}"/>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7</a:t>
            </a:fld>
            <a:endParaRPr lang="en-GB"/>
          </a:p>
        </p:txBody>
      </p:sp>
      <p:sp>
        <p:nvSpPr>
          <p:cNvPr id="2" name="Content Placeholder 12">
            <a:extLst>
              <a:ext uri="{FF2B5EF4-FFF2-40B4-BE49-F238E27FC236}">
                <a16:creationId xmlns:a16="http://schemas.microsoft.com/office/drawing/2014/main" id="{D51760A5-A4EA-D7F5-2E0C-479299A1E605}"/>
              </a:ext>
            </a:extLst>
          </p:cNvPr>
          <p:cNvSpPr txBox="1">
            <a:spLocks/>
          </p:cNvSpPr>
          <p:nvPr/>
        </p:nvSpPr>
        <p:spPr>
          <a:xfrm>
            <a:off x="1524711" y="5157483"/>
            <a:ext cx="4756714" cy="2760317"/>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p:txBody>
      </p:sp>
      <p:sp>
        <p:nvSpPr>
          <p:cNvPr id="9" name="Text Placeholder 8">
            <a:extLst>
              <a:ext uri="{FF2B5EF4-FFF2-40B4-BE49-F238E27FC236}">
                <a16:creationId xmlns:a16="http://schemas.microsoft.com/office/drawing/2014/main" id="{EE8798EA-0847-DE35-4C10-09F05CB82B70}"/>
              </a:ext>
            </a:extLst>
          </p:cNvPr>
          <p:cNvSpPr>
            <a:spLocks noGrp="1"/>
          </p:cNvSpPr>
          <p:nvPr>
            <p:ph type="body" sz="quarter" idx="17"/>
          </p:nvPr>
        </p:nvSpPr>
        <p:spPr>
          <a:xfrm>
            <a:off x="385882" y="1880187"/>
            <a:ext cx="8122014" cy="3520074"/>
          </a:xfrm>
        </p:spPr>
        <p:txBody>
          <a:bodyPr>
            <a:normAutofit fontScale="92500"/>
          </a:bodyPr>
          <a:lstStyle/>
          <a:p>
            <a:pPr marL="0" indent="0">
              <a:buNone/>
            </a:pPr>
            <a:r>
              <a:rPr lang="ga-IE" b="1" dirty="0"/>
              <a:t>Polarity </a:t>
            </a:r>
            <a:r>
              <a:rPr lang="ga-IE" dirty="0"/>
              <a:t>is really important when working with digital electronics like Arduinos. If we connect things backwards we can break parts of our circuits.</a:t>
            </a:r>
            <a:endParaRPr lang="en-GB" dirty="0"/>
          </a:p>
          <a:p>
            <a:pPr marL="0" indent="0">
              <a:buNone/>
            </a:pPr>
            <a:r>
              <a:rPr lang="en-GB" b="1" dirty="0"/>
              <a:t>LEDs, Diodes and batteries have a polarity</a:t>
            </a:r>
            <a:r>
              <a:rPr lang="en-GB" dirty="0"/>
              <a:t>. They need to be plugged in the right way to work. Sensors and resistors usually don’t care.</a:t>
            </a:r>
            <a:endParaRPr lang="ga-IE" dirty="0"/>
          </a:p>
          <a:p>
            <a:pPr marL="0" indent="0">
              <a:buNone/>
            </a:pPr>
            <a:r>
              <a:rPr lang="ga-IE" b="1" dirty="0">
                <a:solidFill>
                  <a:srgbClr val="FF0000"/>
                </a:solidFill>
              </a:rPr>
              <a:t>5V / VCC / +</a:t>
            </a:r>
            <a:r>
              <a:rPr lang="ga-IE" b="1" dirty="0"/>
              <a:t> </a:t>
            </a:r>
            <a:r>
              <a:rPr lang="ga-IE" dirty="0"/>
              <a:t>are different ways of saying the </a:t>
            </a:r>
            <a:r>
              <a:rPr lang="ga-IE" b="1" dirty="0">
                <a:solidFill>
                  <a:srgbClr val="FF0000"/>
                </a:solidFill>
              </a:rPr>
              <a:t>positive</a:t>
            </a:r>
            <a:r>
              <a:rPr lang="ga-IE" b="1" dirty="0"/>
              <a:t> </a:t>
            </a:r>
            <a:r>
              <a:rPr lang="ga-IE" dirty="0"/>
              <a:t>side of a circuit. These wires are usually </a:t>
            </a:r>
            <a:r>
              <a:rPr lang="ga-IE" b="1" dirty="0">
                <a:solidFill>
                  <a:srgbClr val="FF0000"/>
                </a:solidFill>
              </a:rPr>
              <a:t>red</a:t>
            </a:r>
          </a:p>
          <a:p>
            <a:pPr marL="0" indent="0">
              <a:buNone/>
            </a:pPr>
            <a:r>
              <a:rPr lang="ga-IE" b="1" dirty="0"/>
              <a:t>0V / GND / - </a:t>
            </a:r>
            <a:r>
              <a:rPr lang="ga-IE" dirty="0"/>
              <a:t>are different ways of saying the </a:t>
            </a:r>
            <a:r>
              <a:rPr lang="ga-IE" b="1" dirty="0"/>
              <a:t>negative </a:t>
            </a:r>
            <a:r>
              <a:rPr lang="ga-IE" dirty="0"/>
              <a:t>side of a circuit. These wires are usually </a:t>
            </a:r>
            <a:r>
              <a:rPr lang="ga-IE" b="1" dirty="0"/>
              <a:t>black</a:t>
            </a:r>
          </a:p>
          <a:p>
            <a:pPr marL="0" indent="0">
              <a:buNone/>
            </a:pPr>
            <a:endParaRPr lang="en-GB" b="1" dirty="0"/>
          </a:p>
        </p:txBody>
      </p:sp>
      <p:pic>
        <p:nvPicPr>
          <p:cNvPr id="19" name="Picture 18">
            <a:extLst>
              <a:ext uri="{FF2B5EF4-FFF2-40B4-BE49-F238E27FC236}">
                <a16:creationId xmlns:a16="http://schemas.microsoft.com/office/drawing/2014/main" id="{D02BB6DB-6602-2269-34AC-D58244A23E6A}"/>
              </a:ext>
            </a:extLst>
          </p:cNvPr>
          <p:cNvPicPr>
            <a:picLocks noChangeAspect="1"/>
          </p:cNvPicPr>
          <p:nvPr/>
        </p:nvPicPr>
        <p:blipFill>
          <a:blip r:embed="rId3"/>
          <a:stretch>
            <a:fillRect/>
          </a:stretch>
        </p:blipFill>
        <p:spPr>
          <a:xfrm>
            <a:off x="10042325" y="2580583"/>
            <a:ext cx="1457528" cy="2419688"/>
          </a:xfrm>
          <a:prstGeom prst="rect">
            <a:avLst/>
          </a:prstGeom>
        </p:spPr>
      </p:pic>
      <p:sp>
        <p:nvSpPr>
          <p:cNvPr id="23" name="Arrow: Down 22">
            <a:extLst>
              <a:ext uri="{FF2B5EF4-FFF2-40B4-BE49-F238E27FC236}">
                <a16:creationId xmlns:a16="http://schemas.microsoft.com/office/drawing/2014/main" id="{37046EA9-E68C-9664-79AF-BD32BF73236C}"/>
              </a:ext>
            </a:extLst>
          </p:cNvPr>
          <p:cNvSpPr/>
          <p:nvPr/>
        </p:nvSpPr>
        <p:spPr>
          <a:xfrm rot="1954204">
            <a:off x="11116721" y="2252604"/>
            <a:ext cx="160957" cy="655958"/>
          </a:xfrm>
          <a:prstGeom prst="downArrow">
            <a:avLst>
              <a:gd name="adj1" fmla="val 57244"/>
              <a:gd name="adj2" fmla="val 5000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8727E77F-F240-CB02-53E0-E8DCCA18E52F}"/>
              </a:ext>
            </a:extLst>
          </p:cNvPr>
          <p:cNvSpPr txBox="1"/>
          <p:nvPr/>
        </p:nvSpPr>
        <p:spPr>
          <a:xfrm>
            <a:off x="10584898" y="1640222"/>
            <a:ext cx="1562188" cy="646331"/>
          </a:xfrm>
          <a:prstGeom prst="rect">
            <a:avLst/>
          </a:prstGeom>
          <a:noFill/>
        </p:spPr>
        <p:txBody>
          <a:bodyPr wrap="square" rtlCol="0">
            <a:spAutoFit/>
          </a:bodyPr>
          <a:lstStyle/>
          <a:p>
            <a:r>
              <a:rPr lang="ga-IE" b="1" dirty="0"/>
              <a:t>Negative Terminal</a:t>
            </a:r>
            <a:endParaRPr lang="en-GB" b="1" dirty="0"/>
          </a:p>
        </p:txBody>
      </p:sp>
      <p:sp>
        <p:nvSpPr>
          <p:cNvPr id="25" name="Arrow: Down 24">
            <a:extLst>
              <a:ext uri="{FF2B5EF4-FFF2-40B4-BE49-F238E27FC236}">
                <a16:creationId xmlns:a16="http://schemas.microsoft.com/office/drawing/2014/main" id="{61CB6314-A82B-9B14-E171-883C43EEE5FD}"/>
              </a:ext>
            </a:extLst>
          </p:cNvPr>
          <p:cNvSpPr/>
          <p:nvPr/>
        </p:nvSpPr>
        <p:spPr>
          <a:xfrm rot="18239723">
            <a:off x="10102543" y="2477758"/>
            <a:ext cx="166117" cy="773097"/>
          </a:xfrm>
          <a:prstGeom prst="downArrow">
            <a:avLst>
              <a:gd name="adj1" fmla="val 57244"/>
              <a:gd name="adj2" fmla="val 5000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TextBox 25">
            <a:extLst>
              <a:ext uri="{FF2B5EF4-FFF2-40B4-BE49-F238E27FC236}">
                <a16:creationId xmlns:a16="http://schemas.microsoft.com/office/drawing/2014/main" id="{39FB97C4-8485-A99C-1D7B-BED9B341AF92}"/>
              </a:ext>
            </a:extLst>
          </p:cNvPr>
          <p:cNvSpPr txBox="1"/>
          <p:nvPr/>
        </p:nvSpPr>
        <p:spPr>
          <a:xfrm>
            <a:off x="8990335" y="1963387"/>
            <a:ext cx="1562188" cy="646331"/>
          </a:xfrm>
          <a:prstGeom prst="rect">
            <a:avLst/>
          </a:prstGeom>
          <a:noFill/>
        </p:spPr>
        <p:txBody>
          <a:bodyPr wrap="square" rtlCol="0">
            <a:spAutoFit/>
          </a:bodyPr>
          <a:lstStyle/>
          <a:p>
            <a:r>
              <a:rPr lang="ga-IE" b="1" dirty="0">
                <a:solidFill>
                  <a:srgbClr val="FF0000"/>
                </a:solidFill>
              </a:rPr>
              <a:t>Positive Terminal</a:t>
            </a:r>
            <a:endParaRPr lang="en-GB" b="1" dirty="0">
              <a:solidFill>
                <a:srgbClr val="FF0000"/>
              </a:solidFill>
            </a:endParaRPr>
          </a:p>
        </p:txBody>
      </p:sp>
    </p:spTree>
    <p:extLst>
      <p:ext uri="{BB962C8B-B14F-4D97-AF65-F5344CB8AC3E}">
        <p14:creationId xmlns:p14="http://schemas.microsoft.com/office/powerpoint/2010/main" val="630136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330F6403-11BB-440A-81D1-11DAFA7ABF5D}"/>
              </a:ext>
            </a:extLst>
          </p:cNvPr>
          <p:cNvSpPr>
            <a:spLocks noGrp="1"/>
          </p:cNvSpPr>
          <p:nvPr>
            <p:ph type="title"/>
          </p:nvPr>
        </p:nvSpPr>
        <p:spPr>
          <a:xfrm>
            <a:off x="1000759" y="194783"/>
            <a:ext cx="10022841" cy="760892"/>
          </a:xfrm>
        </p:spPr>
        <p:txBody>
          <a:bodyPr rtlCol="0">
            <a:normAutofit fontScale="90000"/>
          </a:bodyPr>
          <a:lstStyle/>
          <a:p>
            <a:pPr rtl="0"/>
            <a:r>
              <a:rPr lang="ga-IE" dirty="0"/>
              <a:t>Projects we will cover</a:t>
            </a:r>
            <a:endParaRPr lang="en-GB" dirty="0"/>
          </a:p>
        </p:txBody>
      </p:sp>
      <p:graphicFrame>
        <p:nvGraphicFramePr>
          <p:cNvPr id="20" name="Content Placeholder 3">
            <a:extLst>
              <a:ext uri="{FF2B5EF4-FFF2-40B4-BE49-F238E27FC236}">
                <a16:creationId xmlns:a16="http://schemas.microsoft.com/office/drawing/2014/main" id="{76386ECC-44D1-4D37-AF78-36503EACC84D}"/>
              </a:ext>
              <a:ext uri="{C183D7F6-B498-43B3-948B-1728B52AA6E4}">
                <adec:decorative xmlns:adec="http://schemas.microsoft.com/office/drawing/2017/decorative" val="1"/>
              </a:ext>
            </a:extLst>
          </p:cNvPr>
          <p:cNvGraphicFramePr>
            <a:graphicFrameLocks noGrp="1"/>
          </p:cNvGraphicFramePr>
          <p:nvPr>
            <p:ph sz="quarter" idx="14"/>
            <p:extLst>
              <p:ext uri="{D42A27DB-BD31-4B8C-83A1-F6EECF244321}">
                <p14:modId xmlns:p14="http://schemas.microsoft.com/office/powerpoint/2010/main" val="2526635261"/>
              </p:ext>
            </p:extLst>
          </p:nvPr>
        </p:nvGraphicFramePr>
        <p:xfrm>
          <a:off x="646113" y="1560513"/>
          <a:ext cx="10899775" cy="43418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1E532E67-6C01-41FF-AA5B-AEEE3DFA51CB}"/>
              </a:ext>
            </a:extLst>
          </p:cNvPr>
          <p:cNvSpPr>
            <a:spLocks noGrp="1"/>
          </p:cNvSpPr>
          <p:nvPr>
            <p:ph type="dt" sz="half" idx="10"/>
          </p:nvPr>
        </p:nvSpPr>
        <p:spPr>
          <a:xfrm>
            <a:off x="7013448" y="6355080"/>
            <a:ext cx="4352544" cy="365125"/>
          </a:xfrm>
        </p:spPr>
        <p:txBody>
          <a:bodyPr rtlCol="0"/>
          <a:lstStyle/>
          <a:p>
            <a:pPr lvl="0" rtl="0"/>
            <a:r>
              <a:rPr lang="en-GB" dirty="0"/>
              <a:t>20</a:t>
            </a:r>
            <a:r>
              <a:rPr lang="ga-IE" dirty="0"/>
              <a:t>25</a:t>
            </a:r>
            <a:endParaRPr lang="en-GB" dirty="0"/>
          </a:p>
        </p:txBody>
      </p:sp>
      <p:sp>
        <p:nvSpPr>
          <p:cNvPr id="5" name="Slide Number Placeholder 4">
            <a:extLst>
              <a:ext uri="{FF2B5EF4-FFF2-40B4-BE49-F238E27FC236}">
                <a16:creationId xmlns:a16="http://schemas.microsoft.com/office/drawing/2014/main" id="{AA33C4C9-9778-4A59-9001-6EC6F52349CA}"/>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8</a:t>
            </a:fld>
            <a:endParaRPr lang="en-GB" dirty="0"/>
          </a:p>
        </p:txBody>
      </p:sp>
    </p:spTree>
    <p:extLst>
      <p:ext uri="{BB962C8B-B14F-4D97-AF65-F5344CB8AC3E}">
        <p14:creationId xmlns:p14="http://schemas.microsoft.com/office/powerpoint/2010/main" val="973145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40">
            <a:extLst>
              <a:ext uri="{FF2B5EF4-FFF2-40B4-BE49-F238E27FC236}">
                <a16:creationId xmlns:a16="http://schemas.microsoft.com/office/drawing/2014/main" id="{0622F47C-D986-4C50-BD14-2C1E537C27FB}"/>
              </a:ext>
            </a:extLst>
          </p:cNvPr>
          <p:cNvSpPr>
            <a:spLocks noGrp="1"/>
          </p:cNvSpPr>
          <p:nvPr>
            <p:ph type="title"/>
          </p:nvPr>
        </p:nvSpPr>
        <p:spPr>
          <a:xfrm>
            <a:off x="1879600" y="183988"/>
            <a:ext cx="9406372" cy="803380"/>
          </a:xfrm>
        </p:spPr>
        <p:txBody>
          <a:bodyPr rtlCol="0">
            <a:normAutofit fontScale="90000"/>
          </a:bodyPr>
          <a:lstStyle/>
          <a:p>
            <a:pPr rtl="0"/>
            <a:r>
              <a:rPr lang="en-GB"/>
              <a:t>Additional content</a:t>
            </a:r>
          </a:p>
        </p:txBody>
      </p:sp>
      <p:sp>
        <p:nvSpPr>
          <p:cNvPr id="12" name="Text Placeholder 11">
            <a:extLst>
              <a:ext uri="{FF2B5EF4-FFF2-40B4-BE49-F238E27FC236}">
                <a16:creationId xmlns:a16="http://schemas.microsoft.com/office/drawing/2014/main" id="{D05AC8F8-F459-42EB-AA23-F556AEDD721A}"/>
              </a:ext>
            </a:extLst>
          </p:cNvPr>
          <p:cNvSpPr>
            <a:spLocks noGrp="1"/>
          </p:cNvSpPr>
          <p:nvPr>
            <p:ph type="body" sz="quarter" idx="14"/>
          </p:nvPr>
        </p:nvSpPr>
        <p:spPr>
          <a:xfrm>
            <a:off x="851300" y="1764193"/>
            <a:ext cx="3327366" cy="597604"/>
          </a:xfrm>
        </p:spPr>
        <p:txBody>
          <a:bodyPr rtlCol="0"/>
          <a:lstStyle/>
          <a:p>
            <a:pPr rtl="0"/>
            <a:r>
              <a:rPr lang="en-GB"/>
              <a:t>Subtitle</a:t>
            </a:r>
          </a:p>
        </p:txBody>
      </p:sp>
      <p:sp>
        <p:nvSpPr>
          <p:cNvPr id="11" name="Content Placeholder 10">
            <a:extLst>
              <a:ext uri="{FF2B5EF4-FFF2-40B4-BE49-F238E27FC236}">
                <a16:creationId xmlns:a16="http://schemas.microsoft.com/office/drawing/2014/main" id="{DFFE8322-74A2-43C3-B71A-8DD6B2DC0DF8}"/>
              </a:ext>
            </a:extLst>
          </p:cNvPr>
          <p:cNvSpPr>
            <a:spLocks noGrp="1"/>
          </p:cNvSpPr>
          <p:nvPr>
            <p:ph type="body" sz="quarter" idx="19"/>
          </p:nvPr>
        </p:nvSpPr>
        <p:spPr>
          <a:xfrm>
            <a:off x="851193" y="2374899"/>
            <a:ext cx="3327366" cy="3485573"/>
          </a:xfrm>
        </p:spPr>
        <p:txBody>
          <a:bodyPr rtlCol="0">
            <a:normAutofit/>
          </a:bodyPr>
          <a:lstStyle/>
          <a:p>
            <a:pPr lvl="0" rtl="0"/>
            <a:r>
              <a:rPr lang="en-GB" dirty="0"/>
              <a:t>Add text, images, art, and videos. </a:t>
            </a:r>
          </a:p>
          <a:p>
            <a:pPr lvl="0" rtl="0"/>
            <a:r>
              <a:rPr lang="en-GB" dirty="0"/>
              <a:t>Add transitions, animations, and motion. </a:t>
            </a:r>
          </a:p>
          <a:p>
            <a:pPr lvl="0" rtl="0"/>
            <a:r>
              <a:rPr lang="en-GB" dirty="0"/>
              <a:t>Save to OneDrive, to get to your presentations from your computer, tablet, or phone. </a:t>
            </a:r>
          </a:p>
        </p:txBody>
      </p:sp>
      <p:sp>
        <p:nvSpPr>
          <p:cNvPr id="16" name="Text Placeholder 15">
            <a:extLst>
              <a:ext uri="{FF2B5EF4-FFF2-40B4-BE49-F238E27FC236}">
                <a16:creationId xmlns:a16="http://schemas.microsoft.com/office/drawing/2014/main" id="{88417E53-E35C-4BA6-B238-61D2C004A237}"/>
              </a:ext>
            </a:extLst>
          </p:cNvPr>
          <p:cNvSpPr>
            <a:spLocks noGrp="1"/>
          </p:cNvSpPr>
          <p:nvPr>
            <p:ph type="body" sz="quarter" idx="18"/>
          </p:nvPr>
        </p:nvSpPr>
        <p:spPr>
          <a:xfrm>
            <a:off x="4432317" y="1764193"/>
            <a:ext cx="3327366" cy="597604"/>
          </a:xfrm>
        </p:spPr>
        <p:txBody>
          <a:bodyPr rtlCol="0"/>
          <a:lstStyle/>
          <a:p>
            <a:pPr rtl="0"/>
            <a:r>
              <a:rPr lang="en-GB"/>
              <a:t>Subtitle</a:t>
            </a:r>
          </a:p>
        </p:txBody>
      </p:sp>
      <p:sp>
        <p:nvSpPr>
          <p:cNvPr id="13" name="Content Placeholder 12">
            <a:extLst>
              <a:ext uri="{FF2B5EF4-FFF2-40B4-BE49-F238E27FC236}">
                <a16:creationId xmlns:a16="http://schemas.microsoft.com/office/drawing/2014/main" id="{32AA922F-7FCE-49A0-92E0-60263B0E006A}"/>
              </a:ext>
            </a:extLst>
          </p:cNvPr>
          <p:cNvSpPr>
            <a:spLocks noGrp="1"/>
          </p:cNvSpPr>
          <p:nvPr>
            <p:ph type="body" sz="quarter" idx="20"/>
          </p:nvPr>
        </p:nvSpPr>
        <p:spPr>
          <a:xfrm>
            <a:off x="4432317" y="2374899"/>
            <a:ext cx="3327366" cy="3485573"/>
          </a:xfrm>
        </p:spPr>
        <p:txBody>
          <a:bodyPr rtlCol="0">
            <a:normAutofit/>
          </a:bodyPr>
          <a:lstStyle/>
          <a:p>
            <a:pPr rtl="0"/>
            <a:r>
              <a:rPr lang="en-GB"/>
              <a:t>This PowerPoint theme uses its own unique set of colours, fonts, and effects to create the overall look and feel of these slides. </a:t>
            </a:r>
          </a:p>
          <a:p>
            <a:pPr rtl="0"/>
            <a:r>
              <a:rPr lang="en-GB"/>
              <a:t>PowerPoint has tons of themes to give your presentation just the right personality. </a:t>
            </a:r>
          </a:p>
        </p:txBody>
      </p:sp>
      <p:sp>
        <p:nvSpPr>
          <p:cNvPr id="14" name="Text Placeholder 13">
            <a:extLst>
              <a:ext uri="{FF2B5EF4-FFF2-40B4-BE49-F238E27FC236}">
                <a16:creationId xmlns:a16="http://schemas.microsoft.com/office/drawing/2014/main" id="{94D68F73-4FB1-4145-BF89-FE36142E5100}"/>
              </a:ext>
            </a:extLst>
          </p:cNvPr>
          <p:cNvSpPr>
            <a:spLocks noGrp="1"/>
          </p:cNvSpPr>
          <p:nvPr>
            <p:ph type="body" sz="quarter" idx="16"/>
          </p:nvPr>
        </p:nvSpPr>
        <p:spPr>
          <a:xfrm>
            <a:off x="8025393" y="1764193"/>
            <a:ext cx="3327366" cy="597604"/>
          </a:xfrm>
        </p:spPr>
        <p:txBody>
          <a:bodyPr rtlCol="0"/>
          <a:lstStyle/>
          <a:p>
            <a:pPr rtl="0"/>
            <a:r>
              <a:rPr lang="en-GB"/>
              <a:t>Subtitle</a:t>
            </a:r>
          </a:p>
        </p:txBody>
      </p:sp>
      <p:sp>
        <p:nvSpPr>
          <p:cNvPr id="15" name="Content Placeholder 14">
            <a:extLst>
              <a:ext uri="{FF2B5EF4-FFF2-40B4-BE49-F238E27FC236}">
                <a16:creationId xmlns:a16="http://schemas.microsoft.com/office/drawing/2014/main" id="{967F3EB6-BBF7-400D-831B-2949763446D0}"/>
              </a:ext>
            </a:extLst>
          </p:cNvPr>
          <p:cNvSpPr>
            <a:spLocks noGrp="1"/>
          </p:cNvSpPr>
          <p:nvPr>
            <p:ph type="body" sz="quarter" idx="21"/>
          </p:nvPr>
        </p:nvSpPr>
        <p:spPr>
          <a:xfrm>
            <a:off x="8025393" y="2374899"/>
            <a:ext cx="3327366" cy="3485573"/>
          </a:xfrm>
        </p:spPr>
        <p:txBody>
          <a:bodyPr rtlCol="0">
            <a:normAutofit/>
          </a:bodyPr>
          <a:lstStyle/>
          <a:p>
            <a:pPr rtl="0"/>
            <a:r>
              <a:rPr lang="en-GB"/>
              <a:t>Open the Design Ideas pane for instant slide makeovers. </a:t>
            </a:r>
          </a:p>
          <a:p>
            <a:pPr rtl="0"/>
            <a:r>
              <a:rPr lang="en-GB"/>
              <a:t>When we have design ideas, we’ll show them to you right there.</a:t>
            </a:r>
          </a:p>
        </p:txBody>
      </p:sp>
      <p:sp>
        <p:nvSpPr>
          <p:cNvPr id="2" name="Footer Placeholder 1">
            <a:extLst>
              <a:ext uri="{FF2B5EF4-FFF2-40B4-BE49-F238E27FC236}">
                <a16:creationId xmlns:a16="http://schemas.microsoft.com/office/drawing/2014/main" id="{2C20C49D-5E38-4E7C-A240-4B2D015F3AC7}"/>
              </a:ext>
            </a:extLst>
          </p:cNvPr>
          <p:cNvSpPr>
            <a:spLocks noGrp="1"/>
          </p:cNvSpPr>
          <p:nvPr>
            <p:ph type="ftr" sz="quarter" idx="11"/>
          </p:nvPr>
        </p:nvSpPr>
        <p:spPr>
          <a:xfrm>
            <a:off x="201168" y="6356350"/>
            <a:ext cx="4837176" cy="365125"/>
          </a:xfrm>
        </p:spPr>
        <p:txBody>
          <a:bodyPr rtlCol="0"/>
          <a:lstStyle/>
          <a:p>
            <a:pPr lvl="0" rtl="0"/>
            <a:r>
              <a:rPr lang="en-GB"/>
              <a:t>Presentation title</a:t>
            </a:r>
          </a:p>
        </p:txBody>
      </p:sp>
      <p:sp>
        <p:nvSpPr>
          <p:cNvPr id="3" name="Date Placeholder 2">
            <a:extLst>
              <a:ext uri="{FF2B5EF4-FFF2-40B4-BE49-F238E27FC236}">
                <a16:creationId xmlns:a16="http://schemas.microsoft.com/office/drawing/2014/main" id="{9CE6D34A-9686-45B2-97D0-AD20167B2D54}"/>
              </a:ext>
            </a:extLst>
          </p:cNvPr>
          <p:cNvSpPr>
            <a:spLocks noGrp="1"/>
          </p:cNvSpPr>
          <p:nvPr>
            <p:ph type="dt" sz="half" idx="10"/>
          </p:nvPr>
        </p:nvSpPr>
        <p:spPr>
          <a:xfrm>
            <a:off x="7013448" y="6355080"/>
            <a:ext cx="4352544" cy="365125"/>
          </a:xfrm>
        </p:spPr>
        <p:txBody>
          <a:bodyPr rtlCol="0"/>
          <a:lstStyle/>
          <a:p>
            <a:pPr lvl="0" rtl="0"/>
            <a:r>
              <a:rPr lang="en-GB"/>
              <a:t>20XX</a:t>
            </a:r>
          </a:p>
        </p:txBody>
      </p:sp>
      <p:sp>
        <p:nvSpPr>
          <p:cNvPr id="4" name="Slide Number Placeholder 3">
            <a:extLst>
              <a:ext uri="{FF2B5EF4-FFF2-40B4-BE49-F238E27FC236}">
                <a16:creationId xmlns:a16="http://schemas.microsoft.com/office/drawing/2014/main" id="{AC0EC6D8-4D66-4B16-AD3F-2850D613518A}"/>
              </a:ext>
            </a:extLst>
          </p:cNvPr>
          <p:cNvSpPr>
            <a:spLocks noGrp="1"/>
          </p:cNvSpPr>
          <p:nvPr>
            <p:ph type="sldNum" sz="quarter" idx="12"/>
          </p:nvPr>
        </p:nvSpPr>
        <p:spPr>
          <a:xfrm>
            <a:off x="11365992" y="6356350"/>
            <a:ext cx="630936" cy="365125"/>
          </a:xfrm>
        </p:spPr>
        <p:txBody>
          <a:bodyPr rtlCol="0"/>
          <a:lstStyle/>
          <a:p>
            <a:pPr lvl="0" rtl="0"/>
            <a:fld id="{06B786C7-B8F9-4072-AAAA-17258464D730}" type="slidenum">
              <a:rPr lang="en-GB" smtClean="0"/>
              <a:pPr lvl="0" rtl="0"/>
              <a:t>9</a:t>
            </a:fld>
            <a:endParaRPr lang="en-GB"/>
          </a:p>
        </p:txBody>
      </p:sp>
    </p:spTree>
    <p:extLst>
      <p:ext uri="{BB962C8B-B14F-4D97-AF65-F5344CB8AC3E}">
        <p14:creationId xmlns:p14="http://schemas.microsoft.com/office/powerpoint/2010/main" val="338249949"/>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2848626_TF89117832_Win32" id="{DB0A3224-88B5-430B-9AD1-D790B94EF5D8}" vid="{070D6B8A-04B9-4AE4-ADE6-362B2ED255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5CCB28C-7D26-4A36-9CFC-D739C28F3D18}">
  <ds:schemaRefs>
    <ds:schemaRef ds:uri="http://schemas.microsoft.com/sharepoint/v3/contenttype/forms"/>
  </ds:schemaRefs>
</ds:datastoreItem>
</file>

<file path=customXml/itemProps2.xml><?xml version="1.0" encoding="utf-8"?>
<ds:datastoreItem xmlns:ds="http://schemas.openxmlformats.org/officeDocument/2006/customXml" ds:itemID="{08757C30-AE9A-4680-90EB-19D282EC2B7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0AF0BF08-C674-44E3-8BFC-85BC65E095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Colour block design</Template>
  <TotalTime>181</TotalTime>
  <Words>814</Words>
  <Application>Microsoft Office PowerPoint</Application>
  <PresentationFormat>Widescreen</PresentationFormat>
  <Paragraphs>139</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Avenir Next LT Pro</vt:lpstr>
      <vt:lpstr>Calibri</vt:lpstr>
      <vt:lpstr>ColorBlockVTI</vt:lpstr>
      <vt:lpstr>Arduino Uno</vt:lpstr>
      <vt:lpstr>What we will cover</vt:lpstr>
      <vt:lpstr>Introduction</vt:lpstr>
      <vt:lpstr>Uses for Arduino</vt:lpstr>
      <vt:lpstr>Programming</vt:lpstr>
      <vt:lpstr>Safety - General</vt:lpstr>
      <vt:lpstr>Safety – Batteries and Polarity</vt:lpstr>
      <vt:lpstr>Projects we will cover</vt:lpstr>
      <vt:lpstr>Additional content</vt:lpstr>
      <vt:lpstr>What you will need</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seamu</dc:creator>
  <cp:lastModifiedBy>seamu</cp:lastModifiedBy>
  <cp:revision>24</cp:revision>
  <dcterms:created xsi:type="dcterms:W3CDTF">2025-06-08T18:15:53Z</dcterms:created>
  <dcterms:modified xsi:type="dcterms:W3CDTF">2025-06-11T07:13:59Z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